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6" r:id="rId2"/>
    <p:sldId id="270" r:id="rId3"/>
    <p:sldId id="271" r:id="rId4"/>
    <p:sldId id="266" r:id="rId5"/>
    <p:sldId id="267" r:id="rId6"/>
    <p:sldId id="272" r:id="rId7"/>
    <p:sldId id="264" r:id="rId8"/>
    <p:sldId id="273" r:id="rId9"/>
    <p:sldId id="274" r:id="rId10"/>
    <p:sldId id="275" r:id="rId11"/>
    <p:sldId id="276" r:id="rId12"/>
    <p:sldId id="277" r:id="rId13"/>
    <p:sldId id="278" r:id="rId14"/>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253"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CBA"/>
    <a:srgbClr val="008080"/>
    <a:srgbClr val="297083"/>
    <a:srgbClr val="7E9EB8"/>
    <a:srgbClr val="3EA4E1"/>
    <a:srgbClr val="83DAF5"/>
    <a:srgbClr val="13B5EA"/>
    <a:srgbClr val="5A7411"/>
    <a:srgbClr val="4B721D"/>
    <a:srgbClr val="8DC7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743" autoAdjust="0"/>
    <p:restoredTop sz="94660"/>
  </p:normalViewPr>
  <p:slideViewPr>
    <p:cSldViewPr>
      <p:cViewPr>
        <p:scale>
          <a:sx n="135" d="100"/>
          <a:sy n="135" d="100"/>
        </p:scale>
        <p:origin x="-1290" y="-198"/>
      </p:cViewPr>
      <p:guideLst>
        <p:guide orient="horz" pos="1253"/>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6ED2E7-89B0-4D92-AA76-D15324039A92}" type="doc">
      <dgm:prSet loTypeId="urn:microsoft.com/office/officeart/2011/layout/CircleProcess" loCatId="process" qsTypeId="urn:microsoft.com/office/officeart/2005/8/quickstyle/simple1" qsCatId="simple" csTypeId="urn:microsoft.com/office/officeart/2005/8/colors/colorful1" csCatId="colorful" phldr="1"/>
      <dgm:spPr/>
      <dgm:t>
        <a:bodyPr/>
        <a:lstStyle/>
        <a:p>
          <a:endParaRPr lang="en-US"/>
        </a:p>
      </dgm:t>
    </dgm:pt>
    <dgm:pt modelId="{EA70ED8D-0C37-4690-AF23-EE874AA57B85}">
      <dgm:prSet phldrT="[Text]" custT="1"/>
      <dgm:spPr/>
      <dgm:t>
        <a:bodyPr/>
        <a:lstStyle/>
        <a:p>
          <a:r>
            <a:rPr lang="en-US" sz="1100" dirty="0"/>
            <a:t>Calibration</a:t>
          </a:r>
        </a:p>
      </dgm:t>
    </dgm:pt>
    <dgm:pt modelId="{6B6ACE7B-25F0-46CA-A49C-75868F4A1D64}" type="parTrans" cxnId="{0218BF23-FE6A-49E5-B77A-3FE83C06E423}">
      <dgm:prSet/>
      <dgm:spPr/>
      <dgm:t>
        <a:bodyPr/>
        <a:lstStyle/>
        <a:p>
          <a:endParaRPr lang="en-US" sz="1200"/>
        </a:p>
      </dgm:t>
    </dgm:pt>
    <dgm:pt modelId="{CAC1C77D-B7AB-4515-835A-060D8362068A}" type="sibTrans" cxnId="{0218BF23-FE6A-49E5-B77A-3FE83C06E423}">
      <dgm:prSet/>
      <dgm:spPr/>
      <dgm:t>
        <a:bodyPr/>
        <a:lstStyle/>
        <a:p>
          <a:endParaRPr lang="en-US" sz="1200"/>
        </a:p>
      </dgm:t>
    </dgm:pt>
    <dgm:pt modelId="{C9CC1568-521B-4B42-937D-1CF63211EE82}">
      <dgm:prSet phldrT="[Text]" custT="1"/>
      <dgm:spPr/>
      <dgm:t>
        <a:bodyPr/>
        <a:lstStyle/>
        <a:p>
          <a:r>
            <a:rPr lang="en-US" sz="1100" dirty="0"/>
            <a:t>Data Processing </a:t>
          </a:r>
        </a:p>
      </dgm:t>
    </dgm:pt>
    <dgm:pt modelId="{CE6BC26D-FACC-406B-B11E-CE5237EB0D08}" type="parTrans" cxnId="{F9C0F242-5F50-42AC-8547-EAFD637CBCBA}">
      <dgm:prSet/>
      <dgm:spPr/>
      <dgm:t>
        <a:bodyPr/>
        <a:lstStyle/>
        <a:p>
          <a:endParaRPr lang="en-US" sz="1200"/>
        </a:p>
      </dgm:t>
    </dgm:pt>
    <dgm:pt modelId="{965D7653-E295-4606-9DDB-C97738B931E0}" type="sibTrans" cxnId="{F9C0F242-5F50-42AC-8547-EAFD637CBCBA}">
      <dgm:prSet/>
      <dgm:spPr/>
      <dgm:t>
        <a:bodyPr/>
        <a:lstStyle/>
        <a:p>
          <a:endParaRPr lang="en-US" sz="1200"/>
        </a:p>
      </dgm:t>
    </dgm:pt>
    <dgm:pt modelId="{993A8498-DD6C-433D-A199-D6A657548185}">
      <dgm:prSet phldrT="[Text]" custT="1"/>
      <dgm:spPr/>
      <dgm:t>
        <a:bodyPr/>
        <a:lstStyle/>
        <a:p>
          <a:r>
            <a:rPr lang="en-US" sz="1100" dirty="0"/>
            <a:t>Product Generation</a:t>
          </a:r>
        </a:p>
      </dgm:t>
    </dgm:pt>
    <dgm:pt modelId="{A31DEF96-522B-41EA-B17C-79AECBB97D2D}" type="parTrans" cxnId="{E607B3E0-2E82-40FF-8E3F-03B2BFCEDC3C}">
      <dgm:prSet/>
      <dgm:spPr/>
      <dgm:t>
        <a:bodyPr/>
        <a:lstStyle/>
        <a:p>
          <a:endParaRPr lang="en-US" sz="1200"/>
        </a:p>
      </dgm:t>
    </dgm:pt>
    <dgm:pt modelId="{B809ED1B-5799-4F90-94EB-4D72024AE8EE}" type="sibTrans" cxnId="{E607B3E0-2E82-40FF-8E3F-03B2BFCEDC3C}">
      <dgm:prSet/>
      <dgm:spPr/>
      <dgm:t>
        <a:bodyPr/>
        <a:lstStyle/>
        <a:p>
          <a:endParaRPr lang="en-US" sz="1200"/>
        </a:p>
      </dgm:t>
    </dgm:pt>
    <dgm:pt modelId="{BB29BDC2-F737-4797-B981-59D02D857F1A}">
      <dgm:prSet phldrT="[Text]" custT="1"/>
      <dgm:spPr/>
      <dgm:t>
        <a:bodyPr/>
        <a:lstStyle/>
        <a:p>
          <a:r>
            <a:rPr lang="en-US" sz="1100" dirty="0"/>
            <a:t>Data logging </a:t>
          </a:r>
        </a:p>
      </dgm:t>
    </dgm:pt>
    <dgm:pt modelId="{FFB9B347-25D5-44AD-A855-0463FE699888}" type="parTrans" cxnId="{31CDCADC-4828-48CE-9BE7-1554D67B740A}">
      <dgm:prSet/>
      <dgm:spPr/>
      <dgm:t>
        <a:bodyPr/>
        <a:lstStyle/>
        <a:p>
          <a:endParaRPr lang="en-US" sz="1200"/>
        </a:p>
      </dgm:t>
    </dgm:pt>
    <dgm:pt modelId="{FE046AA4-8E53-4463-A610-2587B93339B8}" type="sibTrans" cxnId="{31CDCADC-4828-48CE-9BE7-1554D67B740A}">
      <dgm:prSet/>
      <dgm:spPr/>
      <dgm:t>
        <a:bodyPr/>
        <a:lstStyle/>
        <a:p>
          <a:endParaRPr lang="en-US" sz="1200"/>
        </a:p>
      </dgm:t>
    </dgm:pt>
    <dgm:pt modelId="{89837AA7-F9C2-426C-AD9F-78380CD89214}">
      <dgm:prSet phldrT="[Text]" custT="1"/>
      <dgm:spPr/>
      <dgm:t>
        <a:bodyPr/>
        <a:lstStyle/>
        <a:p>
          <a:r>
            <a:rPr lang="en-US" sz="1100" dirty="0"/>
            <a:t>Raw</a:t>
          </a:r>
        </a:p>
      </dgm:t>
    </dgm:pt>
    <dgm:pt modelId="{79AA92E3-0D22-4E31-8C70-56DE971F93DF}" type="parTrans" cxnId="{31824D58-A709-4970-8BD9-5D6864E39AA3}">
      <dgm:prSet/>
      <dgm:spPr/>
      <dgm:t>
        <a:bodyPr/>
        <a:lstStyle/>
        <a:p>
          <a:endParaRPr lang="en-US" sz="1200"/>
        </a:p>
      </dgm:t>
    </dgm:pt>
    <dgm:pt modelId="{338C546F-D4AA-49B6-8B0F-49DAD8AC9035}" type="sibTrans" cxnId="{31824D58-A709-4970-8BD9-5D6864E39AA3}">
      <dgm:prSet/>
      <dgm:spPr/>
      <dgm:t>
        <a:bodyPr/>
        <a:lstStyle/>
        <a:p>
          <a:endParaRPr lang="en-US" sz="1200"/>
        </a:p>
      </dgm:t>
    </dgm:pt>
    <dgm:pt modelId="{F35821F6-7730-4ABC-B598-879C1F106D68}">
      <dgm:prSet phldrT="[Text]" custT="1"/>
      <dgm:spPr/>
      <dgm:t>
        <a:bodyPr/>
        <a:lstStyle/>
        <a:p>
          <a:r>
            <a:rPr lang="en-US" sz="1100" dirty="0"/>
            <a:t>File naming convention</a:t>
          </a:r>
        </a:p>
      </dgm:t>
    </dgm:pt>
    <dgm:pt modelId="{EC018525-5FD6-4D94-82C6-FBC9A235F5A3}" type="parTrans" cxnId="{D3C7F17C-8E83-45BF-9D6F-363A5072DBFF}">
      <dgm:prSet/>
      <dgm:spPr/>
      <dgm:t>
        <a:bodyPr/>
        <a:lstStyle/>
        <a:p>
          <a:endParaRPr lang="en-US" sz="1200"/>
        </a:p>
      </dgm:t>
    </dgm:pt>
    <dgm:pt modelId="{E3039A03-C384-4ED9-8F78-5DB86F6C4F19}" type="sibTrans" cxnId="{D3C7F17C-8E83-45BF-9D6F-363A5072DBFF}">
      <dgm:prSet/>
      <dgm:spPr/>
      <dgm:t>
        <a:bodyPr/>
        <a:lstStyle/>
        <a:p>
          <a:endParaRPr lang="en-US" sz="1200"/>
        </a:p>
      </dgm:t>
    </dgm:pt>
    <dgm:pt modelId="{4F139625-5F30-4485-9170-1D8BE9757972}">
      <dgm:prSet phldrT="[Text]" custT="1"/>
      <dgm:spPr/>
      <dgm:t>
        <a:bodyPr/>
        <a:lstStyle/>
        <a:p>
          <a:r>
            <a:rPr lang="en-US" sz="1100" dirty="0"/>
            <a:t>Filters</a:t>
          </a:r>
        </a:p>
      </dgm:t>
    </dgm:pt>
    <dgm:pt modelId="{BCF39AB7-1B5A-4523-8C56-0E92A3A3AEE5}" type="parTrans" cxnId="{E816C815-D599-490A-B053-5E80E8A77AE9}">
      <dgm:prSet/>
      <dgm:spPr/>
      <dgm:t>
        <a:bodyPr/>
        <a:lstStyle/>
        <a:p>
          <a:endParaRPr lang="en-US" sz="1200"/>
        </a:p>
      </dgm:t>
    </dgm:pt>
    <dgm:pt modelId="{D5FB3CFB-F050-407C-A54B-6F6A7314A8A4}" type="sibTrans" cxnId="{E816C815-D599-490A-B053-5E80E8A77AE9}">
      <dgm:prSet/>
      <dgm:spPr/>
      <dgm:t>
        <a:bodyPr/>
        <a:lstStyle/>
        <a:p>
          <a:endParaRPr lang="en-US" sz="1200"/>
        </a:p>
      </dgm:t>
    </dgm:pt>
    <dgm:pt modelId="{D44F2476-4C20-47CF-BE55-09C891D59875}">
      <dgm:prSet phldrT="[Text]" custT="1"/>
      <dgm:spPr/>
      <dgm:t>
        <a:bodyPr/>
        <a:lstStyle/>
        <a:p>
          <a:r>
            <a:rPr lang="en-US" sz="1100" dirty="0"/>
            <a:t>Sound Velocity Profile</a:t>
          </a:r>
        </a:p>
      </dgm:t>
    </dgm:pt>
    <dgm:pt modelId="{327B2880-3F69-47F0-9D02-F5DADBFB40DA}" type="parTrans" cxnId="{4021B79A-CA53-492E-B604-4FB81298DC6F}">
      <dgm:prSet/>
      <dgm:spPr/>
      <dgm:t>
        <a:bodyPr/>
        <a:lstStyle/>
        <a:p>
          <a:endParaRPr lang="en-US" sz="1200"/>
        </a:p>
      </dgm:t>
    </dgm:pt>
    <dgm:pt modelId="{D11D17FC-461D-42F0-B311-662C09D246E7}" type="sibTrans" cxnId="{4021B79A-CA53-492E-B604-4FB81298DC6F}">
      <dgm:prSet/>
      <dgm:spPr/>
      <dgm:t>
        <a:bodyPr/>
        <a:lstStyle/>
        <a:p>
          <a:endParaRPr lang="en-US" sz="1200"/>
        </a:p>
      </dgm:t>
    </dgm:pt>
    <dgm:pt modelId="{59E8E275-4CCF-485B-8149-10DF2DC2FDE5}">
      <dgm:prSet phldrT="[Text]" custT="1"/>
      <dgm:spPr/>
      <dgm:t>
        <a:bodyPr/>
        <a:lstStyle/>
        <a:p>
          <a:r>
            <a:rPr lang="en-US" sz="1100" dirty="0"/>
            <a:t>Survey Speed</a:t>
          </a:r>
        </a:p>
      </dgm:t>
    </dgm:pt>
    <dgm:pt modelId="{E5CBA4E0-0701-4E81-97E3-CB2FCAB78F67}" type="parTrans" cxnId="{7EACFCF9-5436-4F1C-8149-DBA87A592F4A}">
      <dgm:prSet/>
      <dgm:spPr/>
      <dgm:t>
        <a:bodyPr/>
        <a:lstStyle/>
        <a:p>
          <a:endParaRPr lang="en-US" sz="1200"/>
        </a:p>
      </dgm:t>
    </dgm:pt>
    <dgm:pt modelId="{7EF563D6-1104-4D59-A373-2A50B721E611}" type="sibTrans" cxnId="{7EACFCF9-5436-4F1C-8149-DBA87A592F4A}">
      <dgm:prSet/>
      <dgm:spPr/>
      <dgm:t>
        <a:bodyPr/>
        <a:lstStyle/>
        <a:p>
          <a:endParaRPr lang="en-US" sz="1200"/>
        </a:p>
      </dgm:t>
    </dgm:pt>
    <dgm:pt modelId="{A83BCC5B-AABA-46B7-9B30-DF8E4E667CE7}">
      <dgm:prSet phldrT="[Text]" custT="1"/>
      <dgm:spPr/>
      <dgm:t>
        <a:bodyPr/>
        <a:lstStyle/>
        <a:p>
          <a:r>
            <a:rPr lang="en-US" sz="1100" dirty="0"/>
            <a:t>Line spacing</a:t>
          </a:r>
        </a:p>
      </dgm:t>
    </dgm:pt>
    <dgm:pt modelId="{542A54B5-559C-47F9-BF8B-2F61DB08A75B}" type="parTrans" cxnId="{0FA7BC0B-5C7B-42CA-AD69-85F423CA0E93}">
      <dgm:prSet/>
      <dgm:spPr/>
      <dgm:t>
        <a:bodyPr/>
        <a:lstStyle/>
        <a:p>
          <a:endParaRPr lang="en-US" sz="1200"/>
        </a:p>
      </dgm:t>
    </dgm:pt>
    <dgm:pt modelId="{397CAA15-F3C0-44FA-AF86-205B7DC90A5E}" type="sibTrans" cxnId="{0FA7BC0B-5C7B-42CA-AD69-85F423CA0E93}">
      <dgm:prSet/>
      <dgm:spPr/>
      <dgm:t>
        <a:bodyPr/>
        <a:lstStyle/>
        <a:p>
          <a:endParaRPr lang="en-US" sz="1200"/>
        </a:p>
      </dgm:t>
    </dgm:pt>
    <dgm:pt modelId="{58C50A2F-6B8C-49D3-A096-296AE2001522}">
      <dgm:prSet phldrT="[Text]" custT="1"/>
      <dgm:spPr/>
      <dgm:t>
        <a:bodyPr/>
        <a:lstStyle/>
        <a:p>
          <a:r>
            <a:rPr lang="en-US" sz="1100" dirty="0"/>
            <a:t>Resolution</a:t>
          </a:r>
        </a:p>
      </dgm:t>
    </dgm:pt>
    <dgm:pt modelId="{A766D5F1-8580-46BB-A35F-A777D1EB2AE0}" type="parTrans" cxnId="{8BCF1451-C439-4280-B9B3-E382A2BFBFE6}">
      <dgm:prSet/>
      <dgm:spPr/>
      <dgm:t>
        <a:bodyPr/>
        <a:lstStyle/>
        <a:p>
          <a:endParaRPr lang="en-US" sz="1200"/>
        </a:p>
      </dgm:t>
    </dgm:pt>
    <dgm:pt modelId="{7B425EE6-6FE3-47CF-90E2-09A1F013889D}" type="sibTrans" cxnId="{8BCF1451-C439-4280-B9B3-E382A2BFBFE6}">
      <dgm:prSet/>
      <dgm:spPr/>
      <dgm:t>
        <a:bodyPr/>
        <a:lstStyle/>
        <a:p>
          <a:endParaRPr lang="en-US" sz="1200"/>
        </a:p>
      </dgm:t>
    </dgm:pt>
    <dgm:pt modelId="{BEC3A275-7AD0-4899-B91F-70D0DCAC9C40}">
      <dgm:prSet custT="1"/>
      <dgm:spPr/>
      <dgm:t>
        <a:bodyPr/>
        <a:lstStyle/>
        <a:p>
          <a:r>
            <a:rPr lang="en-CA" sz="1100" dirty="0"/>
            <a:t>Planning</a:t>
          </a:r>
        </a:p>
      </dgm:t>
    </dgm:pt>
    <dgm:pt modelId="{A37F8B9B-A712-438E-B0F3-B5D239AABEAB}" type="parTrans" cxnId="{D6480E99-DC7F-4B5B-8D0B-0799B48EBC17}">
      <dgm:prSet/>
      <dgm:spPr/>
      <dgm:t>
        <a:bodyPr/>
        <a:lstStyle/>
        <a:p>
          <a:endParaRPr lang="en-CA" sz="1200"/>
        </a:p>
      </dgm:t>
    </dgm:pt>
    <dgm:pt modelId="{0967DA65-3295-4366-8FC3-0DD37327A321}" type="sibTrans" cxnId="{D6480E99-DC7F-4B5B-8D0B-0799B48EBC17}">
      <dgm:prSet/>
      <dgm:spPr/>
      <dgm:t>
        <a:bodyPr/>
        <a:lstStyle/>
        <a:p>
          <a:endParaRPr lang="en-CA" sz="1200"/>
        </a:p>
      </dgm:t>
    </dgm:pt>
    <dgm:pt modelId="{BE1FE62D-265F-4C5E-9F99-C10936041B6C}">
      <dgm:prSet custT="1"/>
      <dgm:spPr/>
      <dgm:t>
        <a:bodyPr/>
        <a:lstStyle/>
        <a:p>
          <a:r>
            <a:rPr lang="en-CA" sz="1050" dirty="0"/>
            <a:t>Mobilisation</a:t>
          </a:r>
        </a:p>
      </dgm:t>
    </dgm:pt>
    <dgm:pt modelId="{245EF6C5-4322-4BE7-B96F-9F11FB884CE5}" type="parTrans" cxnId="{FEF41B89-EFE4-40BB-B0DC-93229DDA598C}">
      <dgm:prSet/>
      <dgm:spPr/>
      <dgm:t>
        <a:bodyPr/>
        <a:lstStyle/>
        <a:p>
          <a:endParaRPr lang="en-CA" sz="1200"/>
        </a:p>
      </dgm:t>
    </dgm:pt>
    <dgm:pt modelId="{C8E87720-6D01-497A-BCF0-16DCC9F2D62B}" type="sibTrans" cxnId="{FEF41B89-EFE4-40BB-B0DC-93229DDA598C}">
      <dgm:prSet/>
      <dgm:spPr/>
      <dgm:t>
        <a:bodyPr/>
        <a:lstStyle/>
        <a:p>
          <a:endParaRPr lang="en-CA" sz="1200"/>
        </a:p>
      </dgm:t>
    </dgm:pt>
    <dgm:pt modelId="{EA1212A9-7E91-45A2-A498-87BD978CBE70}">
      <dgm:prSet custT="1"/>
      <dgm:spPr/>
      <dgm:t>
        <a:bodyPr/>
        <a:lstStyle/>
        <a:p>
          <a:r>
            <a:rPr lang="en-US" sz="1100" dirty="0"/>
            <a:t>Survey types</a:t>
          </a:r>
          <a:endParaRPr lang="en-CA" sz="1100" dirty="0"/>
        </a:p>
      </dgm:t>
    </dgm:pt>
    <dgm:pt modelId="{9A716284-5948-4E1D-8D3A-438782E6F653}" type="parTrans" cxnId="{923C558D-1F37-41CF-84E1-D0B9BC42551C}">
      <dgm:prSet/>
      <dgm:spPr/>
      <dgm:t>
        <a:bodyPr/>
        <a:lstStyle/>
        <a:p>
          <a:endParaRPr lang="en-CA" sz="1200"/>
        </a:p>
      </dgm:t>
    </dgm:pt>
    <dgm:pt modelId="{473C1AC5-BAA6-4B2B-B1EE-97D25FDAAC89}" type="sibTrans" cxnId="{923C558D-1F37-41CF-84E1-D0B9BC42551C}">
      <dgm:prSet/>
      <dgm:spPr/>
      <dgm:t>
        <a:bodyPr/>
        <a:lstStyle/>
        <a:p>
          <a:endParaRPr lang="en-CA" sz="1200"/>
        </a:p>
      </dgm:t>
    </dgm:pt>
    <dgm:pt modelId="{9C6B99D7-5457-4ECF-B6B5-1941308B8FAD}">
      <dgm:prSet custT="1"/>
      <dgm:spPr/>
      <dgm:t>
        <a:bodyPr/>
        <a:lstStyle/>
        <a:p>
          <a:r>
            <a:rPr lang="en-US" sz="1100" dirty="0"/>
            <a:t>Baseline</a:t>
          </a:r>
        </a:p>
      </dgm:t>
    </dgm:pt>
    <dgm:pt modelId="{D0062CD2-843C-474E-BB51-C3FAA277B575}" type="parTrans" cxnId="{41A15391-91F6-4FC8-B09D-B5F0E1D12041}">
      <dgm:prSet/>
      <dgm:spPr/>
      <dgm:t>
        <a:bodyPr/>
        <a:lstStyle/>
        <a:p>
          <a:endParaRPr lang="en-CA" sz="1200"/>
        </a:p>
      </dgm:t>
    </dgm:pt>
    <dgm:pt modelId="{CCF81A6A-372C-483E-B52B-3752C16CE2BB}" type="sibTrans" cxnId="{41A15391-91F6-4FC8-B09D-B5F0E1D12041}">
      <dgm:prSet/>
      <dgm:spPr/>
      <dgm:t>
        <a:bodyPr/>
        <a:lstStyle/>
        <a:p>
          <a:endParaRPr lang="en-CA" sz="1200"/>
        </a:p>
      </dgm:t>
    </dgm:pt>
    <dgm:pt modelId="{4B0ED57A-0992-4386-8DAE-9613A2439FDD}">
      <dgm:prSet custT="1"/>
      <dgm:spPr/>
      <dgm:t>
        <a:bodyPr/>
        <a:lstStyle/>
        <a:p>
          <a:r>
            <a:rPr lang="en-US" sz="1100" dirty="0"/>
            <a:t>Monitoring</a:t>
          </a:r>
        </a:p>
      </dgm:t>
    </dgm:pt>
    <dgm:pt modelId="{7C89B002-BE85-4DF3-94D7-EEFC23F34817}" type="parTrans" cxnId="{6EE2A4A9-60FE-4C94-BC3F-7E4305E36B11}">
      <dgm:prSet/>
      <dgm:spPr/>
      <dgm:t>
        <a:bodyPr/>
        <a:lstStyle/>
        <a:p>
          <a:endParaRPr lang="en-CA" sz="1200"/>
        </a:p>
      </dgm:t>
    </dgm:pt>
    <dgm:pt modelId="{294F7774-C198-4716-874E-842054B6520A}" type="sibTrans" cxnId="{6EE2A4A9-60FE-4C94-BC3F-7E4305E36B11}">
      <dgm:prSet/>
      <dgm:spPr/>
      <dgm:t>
        <a:bodyPr/>
        <a:lstStyle/>
        <a:p>
          <a:endParaRPr lang="en-CA" sz="1200"/>
        </a:p>
      </dgm:t>
    </dgm:pt>
    <dgm:pt modelId="{147B809B-BD12-480F-8E7C-BD8274112DFF}">
      <dgm:prSet custT="1"/>
      <dgm:spPr/>
      <dgm:t>
        <a:bodyPr/>
        <a:lstStyle/>
        <a:p>
          <a:r>
            <a:rPr lang="en-US" sz="1100" dirty="0"/>
            <a:t>Study Area</a:t>
          </a:r>
        </a:p>
      </dgm:t>
    </dgm:pt>
    <dgm:pt modelId="{958AD726-C32B-4944-8CA9-DCD39739CEB1}" type="parTrans" cxnId="{6827F144-DA42-43A4-85CB-D9337FD36AF9}">
      <dgm:prSet/>
      <dgm:spPr/>
      <dgm:t>
        <a:bodyPr/>
        <a:lstStyle/>
        <a:p>
          <a:endParaRPr lang="en-CA" sz="1200"/>
        </a:p>
      </dgm:t>
    </dgm:pt>
    <dgm:pt modelId="{B19F5ECD-857A-403E-8241-EF0A96B7F8A1}" type="sibTrans" cxnId="{6827F144-DA42-43A4-85CB-D9337FD36AF9}">
      <dgm:prSet/>
      <dgm:spPr/>
      <dgm:t>
        <a:bodyPr/>
        <a:lstStyle/>
        <a:p>
          <a:endParaRPr lang="en-CA" sz="1200"/>
        </a:p>
      </dgm:t>
    </dgm:pt>
    <dgm:pt modelId="{70CC66A8-9A83-4023-8886-FB1276299B0C}">
      <dgm:prSet custT="1"/>
      <dgm:spPr/>
      <dgm:t>
        <a:bodyPr/>
        <a:lstStyle/>
        <a:p>
          <a:r>
            <a:rPr lang="en-US" sz="1100" dirty="0"/>
            <a:t>Size</a:t>
          </a:r>
        </a:p>
      </dgm:t>
    </dgm:pt>
    <dgm:pt modelId="{851566F7-98FE-4454-9090-C422C803687D}" type="parTrans" cxnId="{D25A181B-DF5D-4908-A79D-CD9174B50680}">
      <dgm:prSet/>
      <dgm:spPr/>
      <dgm:t>
        <a:bodyPr/>
        <a:lstStyle/>
        <a:p>
          <a:endParaRPr lang="en-CA" sz="1200"/>
        </a:p>
      </dgm:t>
    </dgm:pt>
    <dgm:pt modelId="{A8A4BA0B-1D41-4E67-9BF7-8F8DE6EB5F4E}" type="sibTrans" cxnId="{D25A181B-DF5D-4908-A79D-CD9174B50680}">
      <dgm:prSet/>
      <dgm:spPr/>
      <dgm:t>
        <a:bodyPr/>
        <a:lstStyle/>
        <a:p>
          <a:endParaRPr lang="en-CA" sz="1200"/>
        </a:p>
      </dgm:t>
    </dgm:pt>
    <dgm:pt modelId="{C6969D53-570C-4585-8812-8059F8B08B9D}">
      <dgm:prSet custT="1"/>
      <dgm:spPr/>
      <dgm:t>
        <a:bodyPr/>
        <a:lstStyle/>
        <a:p>
          <a:r>
            <a:rPr lang="en-US" sz="1100" dirty="0"/>
            <a:t>Depth</a:t>
          </a:r>
        </a:p>
      </dgm:t>
    </dgm:pt>
    <dgm:pt modelId="{6CD2F329-B9A3-4154-A490-E7239DBA682C}" type="parTrans" cxnId="{7539A5FA-970C-4583-B8C0-B91535087406}">
      <dgm:prSet/>
      <dgm:spPr/>
      <dgm:t>
        <a:bodyPr/>
        <a:lstStyle/>
        <a:p>
          <a:endParaRPr lang="en-CA" sz="1200"/>
        </a:p>
      </dgm:t>
    </dgm:pt>
    <dgm:pt modelId="{E6F4DF3F-78BA-4868-998A-8F7721A94F26}" type="sibTrans" cxnId="{7539A5FA-970C-4583-B8C0-B91535087406}">
      <dgm:prSet/>
      <dgm:spPr/>
      <dgm:t>
        <a:bodyPr/>
        <a:lstStyle/>
        <a:p>
          <a:endParaRPr lang="en-CA" sz="1200"/>
        </a:p>
      </dgm:t>
    </dgm:pt>
    <dgm:pt modelId="{3B8D11E8-E9B3-4DA4-B879-0551EFB61275}">
      <dgm:prSet custT="1"/>
      <dgm:spPr/>
      <dgm:t>
        <a:bodyPr/>
        <a:lstStyle/>
        <a:p>
          <a:r>
            <a:rPr lang="en-US" sz="1100" dirty="0"/>
            <a:t>Tides</a:t>
          </a:r>
        </a:p>
      </dgm:t>
    </dgm:pt>
    <dgm:pt modelId="{E646FF41-E479-4941-AC2D-42FB7892FC55}" type="parTrans" cxnId="{0A2F7746-919B-43A4-98B8-0970297789B1}">
      <dgm:prSet/>
      <dgm:spPr/>
      <dgm:t>
        <a:bodyPr/>
        <a:lstStyle/>
        <a:p>
          <a:endParaRPr lang="en-CA" sz="1200"/>
        </a:p>
      </dgm:t>
    </dgm:pt>
    <dgm:pt modelId="{1375454D-6CDC-41BC-83BA-47E40DCBC328}" type="sibTrans" cxnId="{0A2F7746-919B-43A4-98B8-0970297789B1}">
      <dgm:prSet/>
      <dgm:spPr/>
      <dgm:t>
        <a:bodyPr/>
        <a:lstStyle/>
        <a:p>
          <a:endParaRPr lang="en-CA" sz="1200"/>
        </a:p>
      </dgm:t>
    </dgm:pt>
    <dgm:pt modelId="{510F9D44-931E-466B-BBDC-ECB55941E316}">
      <dgm:prSet custT="1"/>
      <dgm:spPr/>
      <dgm:t>
        <a:bodyPr/>
        <a:lstStyle/>
        <a:p>
          <a:r>
            <a:rPr lang="en-US" sz="1100" dirty="0"/>
            <a:t>Survey time</a:t>
          </a:r>
        </a:p>
      </dgm:t>
    </dgm:pt>
    <dgm:pt modelId="{EEFBE551-7F9F-4565-BB4C-A9A07B446422}" type="parTrans" cxnId="{33EC0137-E34D-426E-8D22-9344E4384566}">
      <dgm:prSet/>
      <dgm:spPr/>
      <dgm:t>
        <a:bodyPr/>
        <a:lstStyle/>
        <a:p>
          <a:endParaRPr lang="en-CA" sz="1200"/>
        </a:p>
      </dgm:t>
    </dgm:pt>
    <dgm:pt modelId="{EA052645-25F3-4B45-B24E-6FF66563A4CD}" type="sibTrans" cxnId="{33EC0137-E34D-426E-8D22-9344E4384566}">
      <dgm:prSet/>
      <dgm:spPr/>
      <dgm:t>
        <a:bodyPr/>
        <a:lstStyle/>
        <a:p>
          <a:endParaRPr lang="en-CA" sz="1200"/>
        </a:p>
      </dgm:t>
    </dgm:pt>
    <dgm:pt modelId="{1085B1A5-D131-4A7E-90DC-725F8E2E8E2B}">
      <dgm:prSet custT="1"/>
      <dgm:spPr/>
      <dgm:t>
        <a:bodyPr/>
        <a:lstStyle/>
        <a:p>
          <a:r>
            <a:rPr lang="en-US" sz="1100" dirty="0"/>
            <a:t>MBES type</a:t>
          </a:r>
        </a:p>
      </dgm:t>
    </dgm:pt>
    <dgm:pt modelId="{B430FDF3-745C-4122-B591-A5B4B43B35E7}" type="parTrans" cxnId="{5B190EB5-4B0E-4492-899F-825795F5A568}">
      <dgm:prSet/>
      <dgm:spPr/>
      <dgm:t>
        <a:bodyPr/>
        <a:lstStyle/>
        <a:p>
          <a:endParaRPr lang="en-CA" sz="1200"/>
        </a:p>
      </dgm:t>
    </dgm:pt>
    <dgm:pt modelId="{C39127DB-CD92-4B2A-928A-AE497E788698}" type="sibTrans" cxnId="{5B190EB5-4B0E-4492-899F-825795F5A568}">
      <dgm:prSet/>
      <dgm:spPr/>
      <dgm:t>
        <a:bodyPr/>
        <a:lstStyle/>
        <a:p>
          <a:endParaRPr lang="en-CA" sz="1200"/>
        </a:p>
      </dgm:t>
    </dgm:pt>
    <dgm:pt modelId="{AC36248D-4B8F-4079-8ABD-4DF6BE6316CA}">
      <dgm:prSet custT="1"/>
      <dgm:spPr/>
      <dgm:t>
        <a:bodyPr/>
        <a:lstStyle/>
        <a:p>
          <a:r>
            <a:rPr lang="en-US" sz="1100" dirty="0"/>
            <a:t>MBES priority plan - collaborations</a:t>
          </a:r>
        </a:p>
      </dgm:t>
    </dgm:pt>
    <dgm:pt modelId="{325D15CF-7AD4-49B5-B489-D19A4104DA3B}" type="parTrans" cxnId="{E8DF2597-78D0-44A1-9E15-D000FD1E83F8}">
      <dgm:prSet/>
      <dgm:spPr/>
      <dgm:t>
        <a:bodyPr/>
        <a:lstStyle/>
        <a:p>
          <a:endParaRPr lang="en-CA" sz="1200"/>
        </a:p>
      </dgm:t>
    </dgm:pt>
    <dgm:pt modelId="{5A6DD512-3330-426A-A980-FC9CE3F12F35}" type="sibTrans" cxnId="{E8DF2597-78D0-44A1-9E15-D000FD1E83F8}">
      <dgm:prSet/>
      <dgm:spPr/>
      <dgm:t>
        <a:bodyPr/>
        <a:lstStyle/>
        <a:p>
          <a:endParaRPr lang="en-CA" sz="1200"/>
        </a:p>
      </dgm:t>
    </dgm:pt>
    <dgm:pt modelId="{A55BE01C-6F20-4F1F-9E79-FB3C1C32DD60}">
      <dgm:prSet phldrT="[Text]" custT="1"/>
      <dgm:spPr/>
      <dgm:t>
        <a:bodyPr/>
        <a:lstStyle/>
        <a:p>
          <a:r>
            <a:rPr lang="en-US" sz="1100" dirty="0"/>
            <a:t>Acquisition</a:t>
          </a:r>
        </a:p>
      </dgm:t>
    </dgm:pt>
    <dgm:pt modelId="{C229A1FF-1C4B-47E9-96E3-52A28E55AB48}" type="parTrans" cxnId="{28F9ED60-0279-425E-8317-3C1CBE986828}">
      <dgm:prSet/>
      <dgm:spPr/>
      <dgm:t>
        <a:bodyPr/>
        <a:lstStyle/>
        <a:p>
          <a:endParaRPr lang="en-CA" sz="1200"/>
        </a:p>
      </dgm:t>
    </dgm:pt>
    <dgm:pt modelId="{F3B1A828-8716-4B25-823E-C44B20CB9CC1}" type="sibTrans" cxnId="{28F9ED60-0279-425E-8317-3C1CBE986828}">
      <dgm:prSet/>
      <dgm:spPr/>
      <dgm:t>
        <a:bodyPr/>
        <a:lstStyle/>
        <a:p>
          <a:endParaRPr lang="en-CA" sz="1200"/>
        </a:p>
      </dgm:t>
    </dgm:pt>
    <dgm:pt modelId="{DF12857B-C613-4623-BD73-568BFE694BC8}">
      <dgm:prSet phldrT="[Text]" custT="1"/>
      <dgm:spPr/>
      <dgm:t>
        <a:bodyPr/>
        <a:lstStyle/>
        <a:p>
          <a:r>
            <a:rPr lang="en-US" sz="1100" dirty="0"/>
            <a:t>Patch test</a:t>
          </a:r>
        </a:p>
      </dgm:t>
    </dgm:pt>
    <dgm:pt modelId="{675E4BCD-ADFD-404F-AF52-CEE91D80DBCD}" type="parTrans" cxnId="{FD12CBF9-CD3B-4F0D-A2FE-778D137358A9}">
      <dgm:prSet/>
      <dgm:spPr/>
      <dgm:t>
        <a:bodyPr/>
        <a:lstStyle/>
        <a:p>
          <a:endParaRPr lang="en-CA" sz="1200"/>
        </a:p>
      </dgm:t>
    </dgm:pt>
    <dgm:pt modelId="{53CD83B1-87EB-4E98-BB04-1E3D188D18CC}" type="sibTrans" cxnId="{FD12CBF9-CD3B-4F0D-A2FE-778D137358A9}">
      <dgm:prSet/>
      <dgm:spPr/>
      <dgm:t>
        <a:bodyPr/>
        <a:lstStyle/>
        <a:p>
          <a:endParaRPr lang="en-CA" sz="1200"/>
        </a:p>
      </dgm:t>
    </dgm:pt>
    <dgm:pt modelId="{F9CBBE2B-7B04-4709-82F4-F94314F5391C}">
      <dgm:prSet custT="1"/>
      <dgm:spPr/>
      <dgm:t>
        <a:bodyPr/>
        <a:lstStyle/>
        <a:p>
          <a:r>
            <a:rPr lang="en-US" sz="1100" dirty="0"/>
            <a:t>Gyro calibration</a:t>
          </a:r>
        </a:p>
      </dgm:t>
    </dgm:pt>
    <dgm:pt modelId="{C1282189-2EC3-495F-AD2E-8ACDF34B0741}" type="parTrans" cxnId="{911EB400-1E74-4223-AF92-2184AE3A1075}">
      <dgm:prSet/>
      <dgm:spPr/>
      <dgm:t>
        <a:bodyPr/>
        <a:lstStyle/>
        <a:p>
          <a:endParaRPr lang="en-CA" sz="1200"/>
        </a:p>
      </dgm:t>
    </dgm:pt>
    <dgm:pt modelId="{5BAD0872-75E7-41EF-8571-2C8624386900}" type="sibTrans" cxnId="{911EB400-1E74-4223-AF92-2184AE3A1075}">
      <dgm:prSet/>
      <dgm:spPr/>
      <dgm:t>
        <a:bodyPr/>
        <a:lstStyle/>
        <a:p>
          <a:endParaRPr lang="en-CA" sz="1200"/>
        </a:p>
      </dgm:t>
    </dgm:pt>
    <dgm:pt modelId="{A5513CE1-4F9D-46CD-BAF4-B88EED59E5DE}">
      <dgm:prSet custT="1"/>
      <dgm:spPr/>
      <dgm:t>
        <a:bodyPr/>
        <a:lstStyle/>
        <a:p>
          <a:r>
            <a:rPr lang="en-US" sz="1100" dirty="0"/>
            <a:t>Depth check (Bar check)</a:t>
          </a:r>
        </a:p>
      </dgm:t>
    </dgm:pt>
    <dgm:pt modelId="{EB38C181-3D30-4F48-9A22-7BC61C38546B}" type="parTrans" cxnId="{F169B51F-7A29-4D5E-A5E8-B369B699B499}">
      <dgm:prSet/>
      <dgm:spPr/>
      <dgm:t>
        <a:bodyPr/>
        <a:lstStyle/>
        <a:p>
          <a:endParaRPr lang="en-CA" sz="1200"/>
        </a:p>
      </dgm:t>
    </dgm:pt>
    <dgm:pt modelId="{64B7C7BC-320F-44D6-B531-815EB73D6E5E}" type="sibTrans" cxnId="{F169B51F-7A29-4D5E-A5E8-B369B699B499}">
      <dgm:prSet/>
      <dgm:spPr/>
      <dgm:t>
        <a:bodyPr/>
        <a:lstStyle/>
        <a:p>
          <a:endParaRPr lang="en-CA" sz="1200"/>
        </a:p>
      </dgm:t>
    </dgm:pt>
    <dgm:pt modelId="{A9802529-9C37-43AE-A2E7-856113362A70}">
      <dgm:prSet custT="1"/>
      <dgm:spPr/>
      <dgm:t>
        <a:bodyPr/>
        <a:lstStyle/>
        <a:p>
          <a:r>
            <a:rPr lang="en-US" sz="1100" dirty="0"/>
            <a:t>Dimensional </a:t>
          </a:r>
          <a:endParaRPr lang="en-CA" sz="1100" dirty="0"/>
        </a:p>
      </dgm:t>
    </dgm:pt>
    <dgm:pt modelId="{434E8B15-318E-4FA8-9140-2FD5D1DF71D5}" type="parTrans" cxnId="{F254B533-36C5-4511-97DD-9B1948F11065}">
      <dgm:prSet/>
      <dgm:spPr/>
      <dgm:t>
        <a:bodyPr/>
        <a:lstStyle/>
        <a:p>
          <a:endParaRPr lang="en-CA" sz="1200"/>
        </a:p>
      </dgm:t>
    </dgm:pt>
    <dgm:pt modelId="{2FD1CFD8-1820-45D2-A726-85291937248E}" type="sibTrans" cxnId="{F254B533-36C5-4511-97DD-9B1948F11065}">
      <dgm:prSet/>
      <dgm:spPr/>
      <dgm:t>
        <a:bodyPr/>
        <a:lstStyle/>
        <a:p>
          <a:endParaRPr lang="en-CA" sz="1200"/>
        </a:p>
      </dgm:t>
    </dgm:pt>
    <dgm:pt modelId="{3A34E540-B4DF-403E-A378-5601B196075D}">
      <dgm:prSet custT="1"/>
      <dgm:spPr/>
      <dgm:t>
        <a:bodyPr/>
        <a:lstStyle/>
        <a:p>
          <a:r>
            <a:rPr lang="en-CA" sz="1100" dirty="0"/>
            <a:t>Installation</a:t>
          </a:r>
        </a:p>
      </dgm:t>
    </dgm:pt>
    <dgm:pt modelId="{06C4F8F2-6D48-4793-95CE-D81156B907B2}" type="parTrans" cxnId="{B8E14583-87AA-4EFF-AE46-EE2EE072B6E4}">
      <dgm:prSet/>
      <dgm:spPr/>
      <dgm:t>
        <a:bodyPr/>
        <a:lstStyle/>
        <a:p>
          <a:endParaRPr lang="en-CA" sz="1200"/>
        </a:p>
      </dgm:t>
    </dgm:pt>
    <dgm:pt modelId="{9EAE2C94-DEDA-4DDE-B49D-1C672DD5B7C4}" type="sibTrans" cxnId="{B8E14583-87AA-4EFF-AE46-EE2EE072B6E4}">
      <dgm:prSet/>
      <dgm:spPr/>
      <dgm:t>
        <a:bodyPr/>
        <a:lstStyle/>
        <a:p>
          <a:endParaRPr lang="en-CA" sz="1200"/>
        </a:p>
      </dgm:t>
    </dgm:pt>
    <dgm:pt modelId="{713221E3-F2F6-4E8B-B3B8-4FFC2012275C}">
      <dgm:prSet custT="1"/>
      <dgm:spPr/>
      <dgm:t>
        <a:bodyPr/>
        <a:lstStyle/>
        <a:p>
          <a:r>
            <a:rPr lang="en-CA" sz="1100" dirty="0"/>
            <a:t>MRU</a:t>
          </a:r>
        </a:p>
      </dgm:t>
    </dgm:pt>
    <dgm:pt modelId="{44BC80B7-76AE-41CB-BF7F-67CF90CAE6B1}" type="parTrans" cxnId="{F38088D2-EAE8-47CC-99A3-B0D805BBB82C}">
      <dgm:prSet/>
      <dgm:spPr/>
      <dgm:t>
        <a:bodyPr/>
        <a:lstStyle/>
        <a:p>
          <a:endParaRPr lang="en-CA" sz="1200"/>
        </a:p>
      </dgm:t>
    </dgm:pt>
    <dgm:pt modelId="{72DB7E31-F103-4D38-89E4-134D0AAF24F6}" type="sibTrans" cxnId="{F38088D2-EAE8-47CC-99A3-B0D805BBB82C}">
      <dgm:prSet/>
      <dgm:spPr/>
      <dgm:t>
        <a:bodyPr/>
        <a:lstStyle/>
        <a:p>
          <a:endParaRPr lang="en-CA" sz="1200"/>
        </a:p>
      </dgm:t>
    </dgm:pt>
    <dgm:pt modelId="{78E7EE9C-3BBC-4954-B564-541A607CA553}">
      <dgm:prSet custT="1"/>
      <dgm:spPr/>
      <dgm:t>
        <a:bodyPr/>
        <a:lstStyle/>
        <a:p>
          <a:r>
            <a:rPr lang="en-CA" sz="1100" dirty="0"/>
            <a:t>Position</a:t>
          </a:r>
        </a:p>
      </dgm:t>
    </dgm:pt>
    <dgm:pt modelId="{487CA988-8340-4089-8F40-0F196F8B5780}" type="parTrans" cxnId="{A107734F-3A52-48F1-AC47-EEC464BE04EF}">
      <dgm:prSet/>
      <dgm:spPr/>
      <dgm:t>
        <a:bodyPr/>
        <a:lstStyle/>
        <a:p>
          <a:endParaRPr lang="en-CA" sz="1200"/>
        </a:p>
      </dgm:t>
    </dgm:pt>
    <dgm:pt modelId="{66D6DD09-948A-4F28-B9B2-44B51F2692F1}" type="sibTrans" cxnId="{A107734F-3A52-48F1-AC47-EEC464BE04EF}">
      <dgm:prSet/>
      <dgm:spPr/>
      <dgm:t>
        <a:bodyPr/>
        <a:lstStyle/>
        <a:p>
          <a:endParaRPr lang="en-CA" sz="1200"/>
        </a:p>
      </dgm:t>
    </dgm:pt>
    <dgm:pt modelId="{0D1F48C1-73B3-4E68-AA6F-A9F7776FAE31}">
      <dgm:prSet custT="1"/>
      <dgm:spPr/>
      <dgm:t>
        <a:bodyPr/>
        <a:lstStyle/>
        <a:p>
          <a:r>
            <a:rPr lang="en-CA" sz="1100" dirty="0"/>
            <a:t>MBES</a:t>
          </a:r>
        </a:p>
      </dgm:t>
    </dgm:pt>
    <dgm:pt modelId="{E84C1863-71B7-4A8D-BB69-8B14A3031204}" type="parTrans" cxnId="{BBC1C770-DE18-4E0D-9877-E98C11E2883C}">
      <dgm:prSet/>
      <dgm:spPr/>
      <dgm:t>
        <a:bodyPr/>
        <a:lstStyle/>
        <a:p>
          <a:endParaRPr lang="en-CA" sz="1200"/>
        </a:p>
      </dgm:t>
    </dgm:pt>
    <dgm:pt modelId="{C84F5B5E-8A46-4E3A-AEEF-D7E278588399}" type="sibTrans" cxnId="{BBC1C770-DE18-4E0D-9877-E98C11E2883C}">
      <dgm:prSet/>
      <dgm:spPr/>
      <dgm:t>
        <a:bodyPr/>
        <a:lstStyle/>
        <a:p>
          <a:endParaRPr lang="en-CA" sz="1200"/>
        </a:p>
      </dgm:t>
    </dgm:pt>
    <dgm:pt modelId="{F7502A50-23C5-41F2-9259-8EC5EA3FF8B7}">
      <dgm:prSet custT="1"/>
      <dgm:spPr/>
      <dgm:t>
        <a:bodyPr/>
        <a:lstStyle/>
        <a:p>
          <a:r>
            <a:rPr lang="en-US" sz="1100" dirty="0"/>
            <a:t>Navigation validation </a:t>
          </a:r>
        </a:p>
      </dgm:t>
    </dgm:pt>
    <dgm:pt modelId="{B7A071DE-195B-4D4C-97DA-3D3C7A97828A}" type="parTrans" cxnId="{B1278361-F3B0-4B9C-B3F8-81254F602741}">
      <dgm:prSet/>
      <dgm:spPr/>
      <dgm:t>
        <a:bodyPr/>
        <a:lstStyle/>
        <a:p>
          <a:endParaRPr lang="en-CA" sz="1200"/>
        </a:p>
      </dgm:t>
    </dgm:pt>
    <dgm:pt modelId="{26B45B46-A405-471C-BD55-D122BE296014}" type="sibTrans" cxnId="{B1278361-F3B0-4B9C-B3F8-81254F602741}">
      <dgm:prSet/>
      <dgm:spPr/>
      <dgm:t>
        <a:bodyPr/>
        <a:lstStyle/>
        <a:p>
          <a:endParaRPr lang="en-CA" sz="1200"/>
        </a:p>
      </dgm:t>
    </dgm:pt>
    <dgm:pt modelId="{A1E9D8F2-4432-4852-A0D9-9511E6851162}">
      <dgm:prSet phldrT="[Text]" custT="1"/>
      <dgm:spPr/>
      <dgm:t>
        <a:bodyPr/>
        <a:lstStyle/>
        <a:p>
          <a:pPr marL="114300" indent="0" defTabSz="533400">
            <a:lnSpc>
              <a:spcPct val="90000"/>
            </a:lnSpc>
            <a:spcBef>
              <a:spcPct val="0"/>
            </a:spcBef>
            <a:spcAft>
              <a:spcPct val="15000"/>
            </a:spcAft>
            <a:buNone/>
          </a:pPr>
          <a:r>
            <a:rPr lang="en-US" sz="1100" dirty="0"/>
            <a:t>Software selection</a:t>
          </a:r>
        </a:p>
      </dgm:t>
    </dgm:pt>
    <dgm:pt modelId="{9DC92BB7-122F-404F-ADB5-D8788547084F}" type="parTrans" cxnId="{E0B7431A-CF7D-4AA5-93CE-42AD51C7AE03}">
      <dgm:prSet/>
      <dgm:spPr/>
      <dgm:t>
        <a:bodyPr/>
        <a:lstStyle/>
        <a:p>
          <a:endParaRPr lang="en-CA" sz="1200"/>
        </a:p>
      </dgm:t>
    </dgm:pt>
    <dgm:pt modelId="{E11AEE7C-4987-4A33-8039-1341D091EA6D}" type="sibTrans" cxnId="{E0B7431A-CF7D-4AA5-93CE-42AD51C7AE03}">
      <dgm:prSet/>
      <dgm:spPr/>
      <dgm:t>
        <a:bodyPr/>
        <a:lstStyle/>
        <a:p>
          <a:endParaRPr lang="en-CA" sz="1200"/>
        </a:p>
      </dgm:t>
    </dgm:pt>
    <dgm:pt modelId="{7479ED8C-EF16-4B4C-8F3C-24E713C14D44}">
      <dgm:prSet custT="1"/>
      <dgm:spPr/>
      <dgm:t>
        <a:bodyPr/>
        <a:lstStyle/>
        <a:p>
          <a:pPr marL="114300" indent="0" defTabSz="533400">
            <a:lnSpc>
              <a:spcPct val="90000"/>
            </a:lnSpc>
            <a:spcBef>
              <a:spcPct val="0"/>
            </a:spcBef>
            <a:spcAft>
              <a:spcPct val="15000"/>
            </a:spcAft>
            <a:buNone/>
          </a:pPr>
          <a:r>
            <a:rPr lang="en-US" sz="1100" dirty="0"/>
            <a:t>Project generation</a:t>
          </a:r>
        </a:p>
      </dgm:t>
    </dgm:pt>
    <dgm:pt modelId="{2C9047BB-00DC-4419-8769-C502FBB2B4BC}" type="parTrans" cxnId="{671CBCF8-4165-425E-8115-8A88786DE8D9}">
      <dgm:prSet/>
      <dgm:spPr/>
      <dgm:t>
        <a:bodyPr/>
        <a:lstStyle/>
        <a:p>
          <a:endParaRPr lang="en-CA" sz="1200"/>
        </a:p>
      </dgm:t>
    </dgm:pt>
    <dgm:pt modelId="{3AC6F7DB-69F4-4A8E-924E-A3D896273401}" type="sibTrans" cxnId="{671CBCF8-4165-425E-8115-8A88786DE8D9}">
      <dgm:prSet/>
      <dgm:spPr/>
      <dgm:t>
        <a:bodyPr/>
        <a:lstStyle/>
        <a:p>
          <a:endParaRPr lang="en-CA" sz="1200"/>
        </a:p>
      </dgm:t>
    </dgm:pt>
    <dgm:pt modelId="{E5F688EC-931B-44CB-9C0E-7F3B3016F47E}">
      <dgm:prSet custT="1"/>
      <dgm:spPr/>
      <dgm:t>
        <a:bodyPr/>
        <a:lstStyle/>
        <a:p>
          <a:pPr marL="114300" indent="0" defTabSz="533400">
            <a:lnSpc>
              <a:spcPct val="90000"/>
            </a:lnSpc>
            <a:spcBef>
              <a:spcPct val="0"/>
            </a:spcBef>
            <a:spcAft>
              <a:spcPct val="15000"/>
            </a:spcAft>
            <a:buNone/>
          </a:pPr>
          <a:r>
            <a:rPr lang="en-US" sz="1100" dirty="0"/>
            <a:t>Bathymetry</a:t>
          </a:r>
        </a:p>
      </dgm:t>
    </dgm:pt>
    <dgm:pt modelId="{96B5BA41-0AAB-4AA2-B008-350003DFB0DF}" type="parTrans" cxnId="{94858B76-2843-4A3E-81CA-B31D5E7DE4A6}">
      <dgm:prSet/>
      <dgm:spPr/>
      <dgm:t>
        <a:bodyPr/>
        <a:lstStyle/>
        <a:p>
          <a:endParaRPr lang="en-CA" sz="1200"/>
        </a:p>
      </dgm:t>
    </dgm:pt>
    <dgm:pt modelId="{A10259D4-D748-401A-AD28-58C7B8D85555}" type="sibTrans" cxnId="{94858B76-2843-4A3E-81CA-B31D5E7DE4A6}">
      <dgm:prSet/>
      <dgm:spPr/>
      <dgm:t>
        <a:bodyPr/>
        <a:lstStyle/>
        <a:p>
          <a:endParaRPr lang="en-CA" sz="1200"/>
        </a:p>
      </dgm:t>
    </dgm:pt>
    <dgm:pt modelId="{ADF4A89F-4955-4652-A724-F3D1E1F1777E}">
      <dgm:prSet custT="1"/>
      <dgm:spPr/>
      <dgm:t>
        <a:bodyPr/>
        <a:lstStyle/>
        <a:p>
          <a:pPr marL="114300" indent="0" defTabSz="533400">
            <a:lnSpc>
              <a:spcPct val="90000"/>
            </a:lnSpc>
            <a:spcBef>
              <a:spcPct val="0"/>
            </a:spcBef>
            <a:spcAft>
              <a:spcPct val="15000"/>
            </a:spcAft>
            <a:buNone/>
          </a:pPr>
          <a:r>
            <a:rPr lang="en-US" sz="1100" dirty="0"/>
            <a:t>Field sheets</a:t>
          </a:r>
        </a:p>
      </dgm:t>
    </dgm:pt>
    <dgm:pt modelId="{4DF93814-2619-447B-B81E-DFF8C0CCFA6E}" type="parTrans" cxnId="{E4763F3C-D627-4567-A576-276E2ABCA0C5}">
      <dgm:prSet/>
      <dgm:spPr/>
      <dgm:t>
        <a:bodyPr/>
        <a:lstStyle/>
        <a:p>
          <a:endParaRPr lang="en-CA" sz="1200"/>
        </a:p>
      </dgm:t>
    </dgm:pt>
    <dgm:pt modelId="{9CB63159-0EAB-47E6-A230-82902DD176C9}" type="sibTrans" cxnId="{E4763F3C-D627-4567-A576-276E2ABCA0C5}">
      <dgm:prSet/>
      <dgm:spPr/>
      <dgm:t>
        <a:bodyPr/>
        <a:lstStyle/>
        <a:p>
          <a:endParaRPr lang="en-CA" sz="1200"/>
        </a:p>
      </dgm:t>
    </dgm:pt>
    <dgm:pt modelId="{6BF99482-2A11-4B9F-ADDF-82170CCE0C91}">
      <dgm:prSet custT="1"/>
      <dgm:spPr/>
      <dgm:t>
        <a:bodyPr/>
        <a:lstStyle/>
        <a:p>
          <a:pPr marL="114300" indent="0" defTabSz="533400">
            <a:lnSpc>
              <a:spcPct val="90000"/>
            </a:lnSpc>
            <a:spcBef>
              <a:spcPct val="0"/>
            </a:spcBef>
            <a:spcAft>
              <a:spcPct val="15000"/>
            </a:spcAft>
            <a:buNone/>
          </a:pPr>
          <a:r>
            <a:rPr lang="en-US" sz="1100" dirty="0"/>
            <a:t>BASE surfaces</a:t>
          </a:r>
        </a:p>
      </dgm:t>
    </dgm:pt>
    <dgm:pt modelId="{8F62B01D-007B-43CD-8E34-1B4D28E9E502}" type="parTrans" cxnId="{BA804F13-A381-4008-B22F-19C770A01107}">
      <dgm:prSet/>
      <dgm:spPr/>
      <dgm:t>
        <a:bodyPr/>
        <a:lstStyle/>
        <a:p>
          <a:endParaRPr lang="en-CA" sz="1200"/>
        </a:p>
      </dgm:t>
    </dgm:pt>
    <dgm:pt modelId="{D4F4A1D6-63CA-421F-83EB-5EAF8E9BB6B3}" type="sibTrans" cxnId="{BA804F13-A381-4008-B22F-19C770A01107}">
      <dgm:prSet/>
      <dgm:spPr/>
      <dgm:t>
        <a:bodyPr/>
        <a:lstStyle/>
        <a:p>
          <a:endParaRPr lang="en-CA" sz="1200"/>
        </a:p>
      </dgm:t>
    </dgm:pt>
    <dgm:pt modelId="{B4BF74AC-0BFA-4E31-8F65-ABE978D578A3}">
      <dgm:prSet custT="1"/>
      <dgm:spPr/>
      <dgm:t>
        <a:bodyPr/>
        <a:lstStyle/>
        <a:p>
          <a:pPr marL="228600" indent="0" defTabSz="533400">
            <a:lnSpc>
              <a:spcPct val="90000"/>
            </a:lnSpc>
            <a:spcBef>
              <a:spcPct val="0"/>
            </a:spcBef>
            <a:spcAft>
              <a:spcPct val="15000"/>
            </a:spcAft>
            <a:buNone/>
          </a:pPr>
          <a:r>
            <a:rPr lang="en-US" sz="1100" dirty="0" err="1"/>
            <a:t>Geotiff</a:t>
          </a:r>
          <a:endParaRPr lang="en-US" sz="1100" dirty="0"/>
        </a:p>
      </dgm:t>
    </dgm:pt>
    <dgm:pt modelId="{2211F080-89EF-4FE4-B8F1-2AD830FCF072}" type="parTrans" cxnId="{C59636D8-3B97-46A5-8E28-FF34A4962012}">
      <dgm:prSet/>
      <dgm:spPr/>
      <dgm:t>
        <a:bodyPr/>
        <a:lstStyle/>
        <a:p>
          <a:endParaRPr lang="en-CA" sz="1200"/>
        </a:p>
      </dgm:t>
    </dgm:pt>
    <dgm:pt modelId="{CD6C578A-1108-4C66-8695-DAF5859387DD}" type="sibTrans" cxnId="{C59636D8-3B97-46A5-8E28-FF34A4962012}">
      <dgm:prSet/>
      <dgm:spPr/>
      <dgm:t>
        <a:bodyPr/>
        <a:lstStyle/>
        <a:p>
          <a:endParaRPr lang="en-CA" sz="1200"/>
        </a:p>
      </dgm:t>
    </dgm:pt>
    <dgm:pt modelId="{AE7B7438-0192-47D0-B87E-7D951E77EB61}">
      <dgm:prSet custT="1"/>
      <dgm:spPr/>
      <dgm:t>
        <a:bodyPr/>
        <a:lstStyle/>
        <a:p>
          <a:pPr marL="228600" indent="0" defTabSz="533400">
            <a:lnSpc>
              <a:spcPct val="90000"/>
            </a:lnSpc>
            <a:spcBef>
              <a:spcPct val="0"/>
            </a:spcBef>
            <a:spcAft>
              <a:spcPct val="15000"/>
            </a:spcAft>
            <a:buNone/>
          </a:pPr>
          <a:r>
            <a:rPr lang="en-US" sz="1100" dirty="0"/>
            <a:t>GSFs</a:t>
          </a:r>
        </a:p>
      </dgm:t>
    </dgm:pt>
    <dgm:pt modelId="{AADF5A4B-D274-4EC1-9919-D9FD4F93C963}" type="parTrans" cxnId="{94647957-D0F8-4257-9A6E-CA9D5D446265}">
      <dgm:prSet/>
      <dgm:spPr/>
      <dgm:t>
        <a:bodyPr/>
        <a:lstStyle/>
        <a:p>
          <a:endParaRPr lang="en-CA" sz="1200"/>
        </a:p>
      </dgm:t>
    </dgm:pt>
    <dgm:pt modelId="{93B14F83-1F59-4137-AD95-AA1319B15C8C}" type="sibTrans" cxnId="{94647957-D0F8-4257-9A6E-CA9D5D446265}">
      <dgm:prSet/>
      <dgm:spPr/>
      <dgm:t>
        <a:bodyPr/>
        <a:lstStyle/>
        <a:p>
          <a:endParaRPr lang="en-CA" sz="1200"/>
        </a:p>
      </dgm:t>
    </dgm:pt>
    <dgm:pt modelId="{41B9DFDA-388C-4F85-87ED-99FB5C93C079}">
      <dgm:prSet custT="1"/>
      <dgm:spPr/>
      <dgm:t>
        <a:bodyPr/>
        <a:lstStyle/>
        <a:p>
          <a:pPr marL="228600" indent="0" defTabSz="533400">
            <a:lnSpc>
              <a:spcPct val="90000"/>
            </a:lnSpc>
            <a:spcBef>
              <a:spcPct val="0"/>
            </a:spcBef>
            <a:spcAft>
              <a:spcPct val="15000"/>
            </a:spcAft>
            <a:buNone/>
          </a:pPr>
          <a:r>
            <a:rPr lang="en-US" sz="1100" dirty="0"/>
            <a:t>XYZ</a:t>
          </a:r>
        </a:p>
      </dgm:t>
    </dgm:pt>
    <dgm:pt modelId="{B54606A1-FA9D-4D6D-8B78-EEAD4ECC0C6C}" type="parTrans" cxnId="{C3678FA8-949E-421B-BE78-9131C4BF2B5E}">
      <dgm:prSet/>
      <dgm:spPr/>
      <dgm:t>
        <a:bodyPr/>
        <a:lstStyle/>
        <a:p>
          <a:endParaRPr lang="en-CA" sz="1200"/>
        </a:p>
      </dgm:t>
    </dgm:pt>
    <dgm:pt modelId="{CE907BA7-EB37-43D1-BEF6-0D2F627295CF}" type="sibTrans" cxnId="{C3678FA8-949E-421B-BE78-9131C4BF2B5E}">
      <dgm:prSet/>
      <dgm:spPr/>
      <dgm:t>
        <a:bodyPr/>
        <a:lstStyle/>
        <a:p>
          <a:endParaRPr lang="en-CA" sz="1200"/>
        </a:p>
      </dgm:t>
    </dgm:pt>
    <dgm:pt modelId="{FBAAFD64-9DA1-47EE-B491-A75BA4E98260}">
      <dgm:prSet custT="1"/>
      <dgm:spPr/>
      <dgm:t>
        <a:bodyPr/>
        <a:lstStyle/>
        <a:p>
          <a:pPr marL="228600" indent="0" defTabSz="533400">
            <a:lnSpc>
              <a:spcPct val="90000"/>
            </a:lnSpc>
            <a:spcBef>
              <a:spcPct val="0"/>
            </a:spcBef>
            <a:spcAft>
              <a:spcPct val="15000"/>
            </a:spcAft>
            <a:buNone/>
          </a:pPr>
          <a:r>
            <a:rPr lang="en-US" sz="1100" dirty="0" err="1"/>
            <a:t>Geotiff</a:t>
          </a:r>
          <a:r>
            <a:rPr lang="en-US" sz="1100" dirty="0"/>
            <a:t> backscatter</a:t>
          </a:r>
        </a:p>
      </dgm:t>
    </dgm:pt>
    <dgm:pt modelId="{00BCC68D-1858-485D-8F1E-28C3D3EBFD0E}" type="parTrans" cxnId="{4BB8BA72-6F8D-45F6-BB3A-54E324B263FE}">
      <dgm:prSet/>
      <dgm:spPr/>
      <dgm:t>
        <a:bodyPr/>
        <a:lstStyle/>
        <a:p>
          <a:endParaRPr lang="en-CA" sz="1200"/>
        </a:p>
      </dgm:t>
    </dgm:pt>
    <dgm:pt modelId="{03A07770-E506-4BBF-9E58-B6F42FC84862}" type="sibTrans" cxnId="{4BB8BA72-6F8D-45F6-BB3A-54E324B263FE}">
      <dgm:prSet/>
      <dgm:spPr/>
      <dgm:t>
        <a:bodyPr/>
        <a:lstStyle/>
        <a:p>
          <a:endParaRPr lang="en-CA" sz="1200"/>
        </a:p>
      </dgm:t>
    </dgm:pt>
    <dgm:pt modelId="{696283D0-87B7-4009-AE77-A3EACBC08C66}">
      <dgm:prSet phldrT="[Text]" custT="1"/>
      <dgm:spPr/>
      <dgm:t>
        <a:bodyPr/>
        <a:lstStyle/>
        <a:p>
          <a:r>
            <a:rPr lang="en-US" sz="1100" dirty="0"/>
            <a:t>Data input</a:t>
          </a:r>
        </a:p>
      </dgm:t>
    </dgm:pt>
    <dgm:pt modelId="{71898807-13A6-4AE5-8F9B-18356D252A7C}" type="parTrans" cxnId="{A78358F5-5843-4D64-BADB-162FFEFF4012}">
      <dgm:prSet/>
      <dgm:spPr/>
      <dgm:t>
        <a:bodyPr/>
        <a:lstStyle/>
        <a:p>
          <a:endParaRPr lang="en-CA" sz="1200"/>
        </a:p>
      </dgm:t>
    </dgm:pt>
    <dgm:pt modelId="{51BE7F88-D32C-45DB-8698-E30FD272512C}" type="sibTrans" cxnId="{A78358F5-5843-4D64-BADB-162FFEFF4012}">
      <dgm:prSet/>
      <dgm:spPr/>
      <dgm:t>
        <a:bodyPr/>
        <a:lstStyle/>
        <a:p>
          <a:endParaRPr lang="en-CA" sz="1200"/>
        </a:p>
      </dgm:t>
    </dgm:pt>
    <dgm:pt modelId="{DF4D6A14-7649-4BCA-865A-B3667E5DB3AB}">
      <dgm:prSet custT="1"/>
      <dgm:spPr/>
      <dgm:t>
        <a:bodyPr/>
        <a:lstStyle/>
        <a:p>
          <a:r>
            <a:rPr lang="en-US" sz="1100" dirty="0"/>
            <a:t>Software selection</a:t>
          </a:r>
        </a:p>
      </dgm:t>
    </dgm:pt>
    <dgm:pt modelId="{F619C720-009E-4AF1-8A1F-0DC770CCB7AC}" type="parTrans" cxnId="{176E99DC-8894-4CFE-B712-5B5E99442FCE}">
      <dgm:prSet/>
      <dgm:spPr/>
      <dgm:t>
        <a:bodyPr/>
        <a:lstStyle/>
        <a:p>
          <a:endParaRPr lang="en-CA" sz="1200"/>
        </a:p>
      </dgm:t>
    </dgm:pt>
    <dgm:pt modelId="{773252F3-3535-42FC-B364-0E8B34DEC605}" type="sibTrans" cxnId="{176E99DC-8894-4CFE-B712-5B5E99442FCE}">
      <dgm:prSet/>
      <dgm:spPr/>
      <dgm:t>
        <a:bodyPr/>
        <a:lstStyle/>
        <a:p>
          <a:endParaRPr lang="en-CA" sz="1200"/>
        </a:p>
      </dgm:t>
    </dgm:pt>
    <dgm:pt modelId="{65080EF9-8B13-4AA0-978F-3E9E9F639B8B}">
      <dgm:prSet custT="1"/>
      <dgm:spPr/>
      <dgm:t>
        <a:bodyPr/>
        <a:lstStyle/>
        <a:p>
          <a:r>
            <a:rPr lang="en-US" sz="1100" dirty="0"/>
            <a:t>Cartographic rules</a:t>
          </a:r>
        </a:p>
      </dgm:t>
    </dgm:pt>
    <dgm:pt modelId="{4D94C91D-F5D1-4A69-9D00-BA6920981152}" type="parTrans" cxnId="{CA380C6D-9F4E-472D-9BA8-6F3780FA6B15}">
      <dgm:prSet/>
      <dgm:spPr/>
      <dgm:t>
        <a:bodyPr/>
        <a:lstStyle/>
        <a:p>
          <a:endParaRPr lang="en-CA" sz="1200"/>
        </a:p>
      </dgm:t>
    </dgm:pt>
    <dgm:pt modelId="{36B286CD-376E-4187-A128-326AEA8D7A3B}" type="sibTrans" cxnId="{CA380C6D-9F4E-472D-9BA8-6F3780FA6B15}">
      <dgm:prSet/>
      <dgm:spPr/>
      <dgm:t>
        <a:bodyPr/>
        <a:lstStyle/>
        <a:p>
          <a:endParaRPr lang="en-CA" sz="1200"/>
        </a:p>
      </dgm:t>
    </dgm:pt>
    <dgm:pt modelId="{C4F946C9-6DF9-431B-989B-D852456C5730}">
      <dgm:prSet custT="1"/>
      <dgm:spPr/>
      <dgm:t>
        <a:bodyPr/>
        <a:lstStyle/>
        <a:p>
          <a:r>
            <a:rPr lang="en-US" sz="1100" dirty="0"/>
            <a:t>Export formats</a:t>
          </a:r>
        </a:p>
      </dgm:t>
    </dgm:pt>
    <dgm:pt modelId="{4DC0D2CA-95EB-40CF-9A1A-4C08094420C8}" type="parTrans" cxnId="{8314C013-705E-4EC2-A20B-389AAE6CBA55}">
      <dgm:prSet/>
      <dgm:spPr/>
      <dgm:t>
        <a:bodyPr/>
        <a:lstStyle/>
        <a:p>
          <a:endParaRPr lang="en-CA" sz="1200"/>
        </a:p>
      </dgm:t>
    </dgm:pt>
    <dgm:pt modelId="{857A92BE-53EE-4610-B9E4-88F214DADB8B}" type="sibTrans" cxnId="{8314C013-705E-4EC2-A20B-389AAE6CBA55}">
      <dgm:prSet/>
      <dgm:spPr/>
      <dgm:t>
        <a:bodyPr/>
        <a:lstStyle/>
        <a:p>
          <a:endParaRPr lang="en-CA" sz="1200"/>
        </a:p>
      </dgm:t>
    </dgm:pt>
    <dgm:pt modelId="{7119A957-59E7-4A5C-96CA-FCBD96B06922}">
      <dgm:prSet custT="1"/>
      <dgm:spPr/>
      <dgm:t>
        <a:bodyPr/>
        <a:lstStyle/>
        <a:p>
          <a:r>
            <a:rPr lang="en-US" sz="1100" dirty="0"/>
            <a:t>Spatial variables for modelling</a:t>
          </a:r>
        </a:p>
      </dgm:t>
    </dgm:pt>
    <dgm:pt modelId="{BAD3F8F2-8852-4E8E-9B50-F369B5A8E463}" type="parTrans" cxnId="{E4D0F3F9-0A27-446B-B157-6499B3BB5FC2}">
      <dgm:prSet/>
      <dgm:spPr/>
      <dgm:t>
        <a:bodyPr/>
        <a:lstStyle/>
        <a:p>
          <a:endParaRPr lang="en-CA" sz="1200"/>
        </a:p>
      </dgm:t>
    </dgm:pt>
    <dgm:pt modelId="{53474F50-C344-49C6-B48D-3E49FC5C35D3}" type="sibTrans" cxnId="{E4D0F3F9-0A27-446B-B157-6499B3BB5FC2}">
      <dgm:prSet/>
      <dgm:spPr/>
      <dgm:t>
        <a:bodyPr/>
        <a:lstStyle/>
        <a:p>
          <a:endParaRPr lang="en-CA" sz="1200"/>
        </a:p>
      </dgm:t>
    </dgm:pt>
    <dgm:pt modelId="{7695D710-1605-4342-91AA-68A38ECF870E}">
      <dgm:prSet custT="1"/>
      <dgm:spPr/>
      <dgm:t>
        <a:bodyPr/>
        <a:lstStyle/>
        <a:p>
          <a:r>
            <a:rPr lang="en-US" sz="1100" dirty="0" smtClean="0"/>
            <a:t>Slope</a:t>
          </a:r>
          <a:endParaRPr lang="en-US" sz="1100" dirty="0"/>
        </a:p>
      </dgm:t>
    </dgm:pt>
    <dgm:pt modelId="{9DEB2D79-4EAF-4C25-A148-50DF8317EFF7}" type="parTrans" cxnId="{0BCA6837-98F4-495A-9119-8921DCA7BFFC}">
      <dgm:prSet/>
      <dgm:spPr/>
      <dgm:t>
        <a:bodyPr/>
        <a:lstStyle/>
        <a:p>
          <a:endParaRPr lang="en-CA" sz="1200"/>
        </a:p>
      </dgm:t>
    </dgm:pt>
    <dgm:pt modelId="{470FC0EB-5577-4922-A72A-EB38A2D1CEC5}" type="sibTrans" cxnId="{0BCA6837-98F4-495A-9119-8921DCA7BFFC}">
      <dgm:prSet/>
      <dgm:spPr/>
      <dgm:t>
        <a:bodyPr/>
        <a:lstStyle/>
        <a:p>
          <a:endParaRPr lang="en-CA" sz="1200"/>
        </a:p>
      </dgm:t>
    </dgm:pt>
    <dgm:pt modelId="{288C608D-6DCF-4814-BEF5-611B2111DF38}">
      <dgm:prSet custT="1"/>
      <dgm:spPr/>
      <dgm:t>
        <a:bodyPr/>
        <a:lstStyle/>
        <a:p>
          <a:r>
            <a:rPr lang="en-US" sz="1100" dirty="0" err="1"/>
            <a:t>Etc</a:t>
          </a:r>
          <a:endParaRPr lang="en-US" sz="1100" dirty="0"/>
        </a:p>
      </dgm:t>
    </dgm:pt>
    <dgm:pt modelId="{B1BEFD12-384C-4C0E-8DD1-EF2F68D6B528}" type="parTrans" cxnId="{FECDF0AF-780F-43ED-8B23-6F0708E24865}">
      <dgm:prSet/>
      <dgm:spPr/>
      <dgm:t>
        <a:bodyPr/>
        <a:lstStyle/>
        <a:p>
          <a:endParaRPr lang="en-CA" sz="1200"/>
        </a:p>
      </dgm:t>
    </dgm:pt>
    <dgm:pt modelId="{4530B216-8A91-4A2B-A2B1-33474132AABF}" type="sibTrans" cxnId="{FECDF0AF-780F-43ED-8B23-6F0708E24865}">
      <dgm:prSet/>
      <dgm:spPr/>
      <dgm:t>
        <a:bodyPr/>
        <a:lstStyle/>
        <a:p>
          <a:endParaRPr lang="en-CA" sz="1200"/>
        </a:p>
      </dgm:t>
    </dgm:pt>
    <dgm:pt modelId="{941DCC1A-6872-4CF9-9958-6700D5D3EBE9}">
      <dgm:prSet custT="1"/>
      <dgm:spPr/>
      <dgm:t>
        <a:bodyPr/>
        <a:lstStyle/>
        <a:p>
          <a:r>
            <a:rPr lang="en-CA" sz="1100" dirty="0"/>
            <a:t>Report/Templates</a:t>
          </a:r>
        </a:p>
      </dgm:t>
    </dgm:pt>
    <dgm:pt modelId="{4128446F-D3CE-4D67-9235-E59B481CD37B}" type="parTrans" cxnId="{842FDDB1-586B-4407-B572-75832FAC67D9}">
      <dgm:prSet/>
      <dgm:spPr/>
      <dgm:t>
        <a:bodyPr/>
        <a:lstStyle/>
        <a:p>
          <a:endParaRPr lang="en-CA" sz="1200"/>
        </a:p>
      </dgm:t>
    </dgm:pt>
    <dgm:pt modelId="{84A64090-93B5-4456-B034-C5686EA27174}" type="sibTrans" cxnId="{842FDDB1-586B-4407-B572-75832FAC67D9}">
      <dgm:prSet/>
      <dgm:spPr/>
      <dgm:t>
        <a:bodyPr/>
        <a:lstStyle/>
        <a:p>
          <a:endParaRPr lang="en-CA" sz="1200"/>
        </a:p>
      </dgm:t>
    </dgm:pt>
    <dgm:pt modelId="{30F45AB9-749D-44E0-8C36-802E41B0C6D4}">
      <dgm:prSet custT="1"/>
      <dgm:spPr/>
      <dgm:t>
        <a:bodyPr/>
        <a:lstStyle/>
        <a:p>
          <a:r>
            <a:rPr lang="en-CA" sz="1100" dirty="0"/>
            <a:t>Report/Templates</a:t>
          </a:r>
        </a:p>
      </dgm:t>
    </dgm:pt>
    <dgm:pt modelId="{6C69B776-D3CC-43D0-AE42-3473295BACEC}" type="parTrans" cxnId="{863F7593-39CB-4E36-AD16-FEAF276D2A83}">
      <dgm:prSet/>
      <dgm:spPr/>
      <dgm:t>
        <a:bodyPr/>
        <a:lstStyle/>
        <a:p>
          <a:endParaRPr lang="en-CA" sz="1200"/>
        </a:p>
      </dgm:t>
    </dgm:pt>
    <dgm:pt modelId="{E4F3E0F9-D405-4B93-8A01-FF4F13C7451E}" type="sibTrans" cxnId="{863F7593-39CB-4E36-AD16-FEAF276D2A83}">
      <dgm:prSet/>
      <dgm:spPr/>
      <dgm:t>
        <a:bodyPr/>
        <a:lstStyle/>
        <a:p>
          <a:endParaRPr lang="en-CA" sz="1200"/>
        </a:p>
      </dgm:t>
    </dgm:pt>
    <dgm:pt modelId="{B1BA2FEE-44FC-4013-8CAA-6A4502CEE2DC}">
      <dgm:prSet phldrT="[Text]" custT="1"/>
      <dgm:spPr/>
      <dgm:t>
        <a:bodyPr/>
        <a:lstStyle/>
        <a:p>
          <a:r>
            <a:rPr lang="en-US" sz="1100" dirty="0"/>
            <a:t>Report/Logs (Templates)</a:t>
          </a:r>
        </a:p>
      </dgm:t>
    </dgm:pt>
    <dgm:pt modelId="{265D2B71-C959-475F-AB4B-D92409117F49}" type="parTrans" cxnId="{3AC81B6E-D3B4-404D-968B-4F0104FF245B}">
      <dgm:prSet/>
      <dgm:spPr/>
      <dgm:t>
        <a:bodyPr/>
        <a:lstStyle/>
        <a:p>
          <a:endParaRPr lang="en-CA" sz="1200"/>
        </a:p>
      </dgm:t>
    </dgm:pt>
    <dgm:pt modelId="{5FDD3E8F-EB28-4CC4-8A98-71479C062E8F}" type="sibTrans" cxnId="{3AC81B6E-D3B4-404D-968B-4F0104FF245B}">
      <dgm:prSet/>
      <dgm:spPr/>
      <dgm:t>
        <a:bodyPr/>
        <a:lstStyle/>
        <a:p>
          <a:endParaRPr lang="en-CA" sz="1200"/>
        </a:p>
      </dgm:t>
    </dgm:pt>
    <dgm:pt modelId="{28C6CC6C-C02A-4199-A2C2-FCAFA15B6FF2}">
      <dgm:prSet custT="1"/>
      <dgm:spPr/>
      <dgm:t>
        <a:bodyPr/>
        <a:lstStyle/>
        <a:p>
          <a:pPr marL="114300" indent="0" defTabSz="533400">
            <a:lnSpc>
              <a:spcPct val="90000"/>
            </a:lnSpc>
            <a:spcBef>
              <a:spcPct val="0"/>
            </a:spcBef>
            <a:spcAft>
              <a:spcPct val="15000"/>
            </a:spcAft>
            <a:buNone/>
          </a:pPr>
          <a:r>
            <a:rPr lang="en-US" sz="1100" dirty="0"/>
            <a:t>Report/Logs (Templates)</a:t>
          </a:r>
        </a:p>
      </dgm:t>
    </dgm:pt>
    <dgm:pt modelId="{DD5CD36E-445F-4113-84E3-C4387BBBA401}" type="parTrans" cxnId="{AD9F19B5-D107-4CCA-A2A6-A2F9D5382917}">
      <dgm:prSet/>
      <dgm:spPr/>
      <dgm:t>
        <a:bodyPr/>
        <a:lstStyle/>
        <a:p>
          <a:endParaRPr lang="en-CA" sz="1200"/>
        </a:p>
      </dgm:t>
    </dgm:pt>
    <dgm:pt modelId="{A626BB34-CFE2-4892-8359-49E63C185E4A}" type="sibTrans" cxnId="{AD9F19B5-D107-4CCA-A2A6-A2F9D5382917}">
      <dgm:prSet/>
      <dgm:spPr/>
      <dgm:t>
        <a:bodyPr/>
        <a:lstStyle/>
        <a:p>
          <a:endParaRPr lang="en-CA" sz="1200"/>
        </a:p>
      </dgm:t>
    </dgm:pt>
    <dgm:pt modelId="{6D064FAB-AC62-4708-846A-1047E9A6DC7A}">
      <dgm:prSet phldrT="[Text]" custT="1"/>
      <dgm:spPr/>
      <dgm:t>
        <a:bodyPr/>
        <a:lstStyle/>
        <a:p>
          <a:r>
            <a:rPr lang="en-US" sz="1100" dirty="0"/>
            <a:t>QA/QC</a:t>
          </a:r>
        </a:p>
      </dgm:t>
    </dgm:pt>
    <dgm:pt modelId="{2208ABEF-359E-4CA9-8C9E-8FFC23E9D1CD}" type="parTrans" cxnId="{62F7782C-BB4D-4CD2-92B5-0E2334572019}">
      <dgm:prSet/>
      <dgm:spPr/>
      <dgm:t>
        <a:bodyPr/>
        <a:lstStyle/>
        <a:p>
          <a:endParaRPr lang="en-CA" sz="1200"/>
        </a:p>
      </dgm:t>
    </dgm:pt>
    <dgm:pt modelId="{7716BA6C-BEE6-4C8A-B98E-DAAD9CB19025}" type="sibTrans" cxnId="{62F7782C-BB4D-4CD2-92B5-0E2334572019}">
      <dgm:prSet/>
      <dgm:spPr/>
      <dgm:t>
        <a:bodyPr/>
        <a:lstStyle/>
        <a:p>
          <a:endParaRPr lang="en-CA" sz="1200"/>
        </a:p>
      </dgm:t>
    </dgm:pt>
    <dgm:pt modelId="{34E27280-F2DB-4012-AD0F-5B6FD182C5D4}">
      <dgm:prSet phldrT="[Text]" custT="1"/>
      <dgm:spPr/>
      <dgm:t>
        <a:bodyPr/>
        <a:lstStyle/>
        <a:p>
          <a:r>
            <a:rPr lang="en-US" sz="1100" dirty="0"/>
            <a:t>Backup</a:t>
          </a:r>
        </a:p>
      </dgm:t>
    </dgm:pt>
    <dgm:pt modelId="{5DB11879-B0F0-4463-92D9-D95ABAEC0342}" type="parTrans" cxnId="{538520C6-F2C9-41BF-BF37-1FEEAB335277}">
      <dgm:prSet/>
      <dgm:spPr/>
      <dgm:t>
        <a:bodyPr/>
        <a:lstStyle/>
        <a:p>
          <a:endParaRPr lang="en-CA" sz="1200"/>
        </a:p>
      </dgm:t>
    </dgm:pt>
    <dgm:pt modelId="{478703B8-B233-4A72-8D36-3911764523D5}" type="sibTrans" cxnId="{538520C6-F2C9-41BF-BF37-1FEEAB335277}">
      <dgm:prSet/>
      <dgm:spPr/>
      <dgm:t>
        <a:bodyPr/>
        <a:lstStyle/>
        <a:p>
          <a:endParaRPr lang="en-CA" sz="1200"/>
        </a:p>
      </dgm:t>
    </dgm:pt>
    <dgm:pt modelId="{0886B361-CEF9-4F22-8541-B475A2D6D708}">
      <dgm:prSet custT="1"/>
      <dgm:spPr/>
      <dgm:t>
        <a:bodyPr/>
        <a:lstStyle/>
        <a:p>
          <a:pPr marL="114300" indent="0" defTabSz="533400">
            <a:lnSpc>
              <a:spcPct val="90000"/>
            </a:lnSpc>
            <a:spcBef>
              <a:spcPct val="0"/>
            </a:spcBef>
            <a:spcAft>
              <a:spcPct val="15000"/>
            </a:spcAft>
            <a:buNone/>
          </a:pPr>
          <a:r>
            <a:rPr lang="en-US" sz="1100" dirty="0"/>
            <a:t>Datum</a:t>
          </a:r>
        </a:p>
      </dgm:t>
    </dgm:pt>
    <dgm:pt modelId="{D4ADCBC1-B7B0-46BF-8089-21A6BD87C93F}" type="parTrans" cxnId="{052D77A8-80D6-4F3A-83C0-D7EEAB00E980}">
      <dgm:prSet/>
      <dgm:spPr/>
      <dgm:t>
        <a:bodyPr/>
        <a:lstStyle/>
        <a:p>
          <a:endParaRPr lang="en-CA" sz="1200"/>
        </a:p>
      </dgm:t>
    </dgm:pt>
    <dgm:pt modelId="{AD1DE54D-6379-47DC-9013-9CF0E790BB5F}" type="sibTrans" cxnId="{052D77A8-80D6-4F3A-83C0-D7EEAB00E980}">
      <dgm:prSet/>
      <dgm:spPr/>
      <dgm:t>
        <a:bodyPr/>
        <a:lstStyle/>
        <a:p>
          <a:endParaRPr lang="en-CA" sz="1200"/>
        </a:p>
      </dgm:t>
    </dgm:pt>
    <dgm:pt modelId="{683F547D-A8D4-430E-8748-2E07B535BEC6}">
      <dgm:prSet custT="1"/>
      <dgm:spPr/>
      <dgm:t>
        <a:bodyPr/>
        <a:lstStyle/>
        <a:p>
          <a:pPr marL="114300" indent="0" defTabSz="533400">
            <a:lnSpc>
              <a:spcPct val="90000"/>
            </a:lnSpc>
            <a:spcBef>
              <a:spcPct val="0"/>
            </a:spcBef>
            <a:spcAft>
              <a:spcPct val="15000"/>
            </a:spcAft>
            <a:buNone/>
          </a:pPr>
          <a:r>
            <a:rPr lang="en-US" sz="1100" dirty="0"/>
            <a:t>Backup</a:t>
          </a:r>
        </a:p>
      </dgm:t>
    </dgm:pt>
    <dgm:pt modelId="{9B63FC84-A919-4608-B641-CD600B028122}" type="parTrans" cxnId="{E584F1CB-5E80-49AC-9FE9-0DB003CF8396}">
      <dgm:prSet/>
      <dgm:spPr/>
      <dgm:t>
        <a:bodyPr/>
        <a:lstStyle/>
        <a:p>
          <a:endParaRPr lang="en-CA" sz="1200"/>
        </a:p>
      </dgm:t>
    </dgm:pt>
    <dgm:pt modelId="{FAC57666-EE36-47B5-9CC5-0ED5F17DBE85}" type="sibTrans" cxnId="{E584F1CB-5E80-49AC-9FE9-0DB003CF8396}">
      <dgm:prSet/>
      <dgm:spPr/>
      <dgm:t>
        <a:bodyPr/>
        <a:lstStyle/>
        <a:p>
          <a:endParaRPr lang="en-CA" sz="1200"/>
        </a:p>
      </dgm:t>
    </dgm:pt>
    <dgm:pt modelId="{55A25FCA-B69D-4510-9509-17EC36CD25CB}">
      <dgm:prSet phldrT="[Text]" custT="1"/>
      <dgm:spPr/>
      <dgm:t>
        <a:bodyPr/>
        <a:lstStyle/>
        <a:p>
          <a:r>
            <a:rPr lang="en-US" sz="1100" dirty="0"/>
            <a:t>Ship navigation</a:t>
          </a:r>
        </a:p>
      </dgm:t>
    </dgm:pt>
    <dgm:pt modelId="{7F2A604F-6D45-405C-8BCD-2937938E1099}" type="parTrans" cxnId="{91B3871B-3E6E-4BBE-BE0D-0F3A47227850}">
      <dgm:prSet/>
      <dgm:spPr/>
      <dgm:t>
        <a:bodyPr/>
        <a:lstStyle/>
        <a:p>
          <a:endParaRPr lang="en-CA" sz="1200"/>
        </a:p>
      </dgm:t>
    </dgm:pt>
    <dgm:pt modelId="{F6C5FB38-6018-48F8-8310-91CD276AEC99}" type="sibTrans" cxnId="{91B3871B-3E6E-4BBE-BE0D-0F3A47227850}">
      <dgm:prSet/>
      <dgm:spPr/>
      <dgm:t>
        <a:bodyPr/>
        <a:lstStyle/>
        <a:p>
          <a:endParaRPr lang="en-CA" sz="1200"/>
        </a:p>
      </dgm:t>
    </dgm:pt>
    <dgm:pt modelId="{73E6CEDD-D63D-4E99-909F-391268092375}">
      <dgm:prSet phldrT="[Text]" custT="1"/>
      <dgm:spPr/>
      <dgm:t>
        <a:bodyPr/>
        <a:lstStyle/>
        <a:p>
          <a:r>
            <a:rPr lang="en-US" sz="1100" dirty="0"/>
            <a:t>Data type (</a:t>
          </a:r>
          <a:r>
            <a:rPr lang="en-US" sz="1100" dirty="0" err="1"/>
            <a:t>Depth,BS</a:t>
          </a:r>
          <a:r>
            <a:rPr lang="en-US" sz="1100" dirty="0"/>
            <a:t>, WCD)</a:t>
          </a:r>
        </a:p>
      </dgm:t>
    </dgm:pt>
    <dgm:pt modelId="{15039E20-EB0F-4EE9-97A6-EB1E04E9C43F}" type="parTrans" cxnId="{8E880F13-6079-48B1-84EA-28A5D51A7C5A}">
      <dgm:prSet/>
      <dgm:spPr/>
      <dgm:t>
        <a:bodyPr/>
        <a:lstStyle/>
        <a:p>
          <a:endParaRPr lang="en-CA" sz="1200"/>
        </a:p>
      </dgm:t>
    </dgm:pt>
    <dgm:pt modelId="{7899DD35-FC4E-44C3-B72B-4F1011671BB5}" type="sibTrans" cxnId="{8E880F13-6079-48B1-84EA-28A5D51A7C5A}">
      <dgm:prSet/>
      <dgm:spPr/>
      <dgm:t>
        <a:bodyPr/>
        <a:lstStyle/>
        <a:p>
          <a:endParaRPr lang="en-CA" sz="1200"/>
        </a:p>
      </dgm:t>
    </dgm:pt>
    <dgm:pt modelId="{0C772988-0ADE-42BE-95DE-A5978A4C05BA}">
      <dgm:prSet phldrT="[Text]" custT="1"/>
      <dgm:spPr/>
      <dgm:t>
        <a:bodyPr/>
        <a:lstStyle/>
        <a:p>
          <a:r>
            <a:rPr lang="en-US" sz="1100" dirty="0"/>
            <a:t>Sounding density </a:t>
          </a:r>
        </a:p>
      </dgm:t>
    </dgm:pt>
    <dgm:pt modelId="{32FC9692-D12B-47E8-A770-6D27AF8BDE9E}" type="parTrans" cxnId="{28EA812D-3414-4347-97D8-5CAACC68E157}">
      <dgm:prSet/>
      <dgm:spPr/>
      <dgm:t>
        <a:bodyPr/>
        <a:lstStyle/>
        <a:p>
          <a:endParaRPr lang="en-CA" sz="1200"/>
        </a:p>
      </dgm:t>
    </dgm:pt>
    <dgm:pt modelId="{5C4ECCF6-9674-4AD6-8136-A0021AA90932}" type="sibTrans" cxnId="{28EA812D-3414-4347-97D8-5CAACC68E157}">
      <dgm:prSet/>
      <dgm:spPr/>
      <dgm:t>
        <a:bodyPr/>
        <a:lstStyle/>
        <a:p>
          <a:endParaRPr lang="en-CA" sz="1200"/>
        </a:p>
      </dgm:t>
    </dgm:pt>
    <dgm:pt modelId="{7C2EA22E-FEED-4907-ABA6-22BA74612596}">
      <dgm:prSet custT="1"/>
      <dgm:spPr/>
      <dgm:t>
        <a:bodyPr/>
        <a:lstStyle/>
        <a:p>
          <a:pPr marL="114300" indent="0" defTabSz="533400">
            <a:lnSpc>
              <a:spcPct val="90000"/>
            </a:lnSpc>
            <a:spcBef>
              <a:spcPct val="0"/>
            </a:spcBef>
            <a:spcAft>
              <a:spcPct val="15000"/>
            </a:spcAft>
            <a:buNone/>
          </a:pPr>
          <a:r>
            <a:rPr lang="en-US" sz="1100" dirty="0"/>
            <a:t>Navigation/MRU</a:t>
          </a:r>
        </a:p>
      </dgm:t>
    </dgm:pt>
    <dgm:pt modelId="{E6ED1105-551C-461B-9F9B-A2D5A6493B1D}" type="parTrans" cxnId="{713FAF2B-BA58-47EF-A170-2A4F86C9F1F0}">
      <dgm:prSet/>
      <dgm:spPr/>
      <dgm:t>
        <a:bodyPr/>
        <a:lstStyle/>
        <a:p>
          <a:endParaRPr lang="en-CA" sz="1200"/>
        </a:p>
      </dgm:t>
    </dgm:pt>
    <dgm:pt modelId="{B425771A-4467-43A7-B0CC-B5AA006D77AB}" type="sibTrans" cxnId="{713FAF2B-BA58-47EF-A170-2A4F86C9F1F0}">
      <dgm:prSet/>
      <dgm:spPr/>
      <dgm:t>
        <a:bodyPr/>
        <a:lstStyle/>
        <a:p>
          <a:endParaRPr lang="en-CA" sz="1200"/>
        </a:p>
      </dgm:t>
    </dgm:pt>
    <dgm:pt modelId="{A21D1772-E787-44E4-9813-BCEAE4BE1A74}">
      <dgm:prSet custT="1"/>
      <dgm:spPr/>
      <dgm:t>
        <a:bodyPr/>
        <a:lstStyle/>
        <a:p>
          <a:pPr marL="114300" indent="0" defTabSz="533400">
            <a:lnSpc>
              <a:spcPct val="90000"/>
            </a:lnSpc>
            <a:spcBef>
              <a:spcPct val="0"/>
            </a:spcBef>
            <a:spcAft>
              <a:spcPct val="15000"/>
            </a:spcAft>
            <a:buNone/>
          </a:pPr>
          <a:r>
            <a:rPr lang="en-US" sz="1100" dirty="0"/>
            <a:t>Cleaning (Swath and subset editing)</a:t>
          </a:r>
        </a:p>
      </dgm:t>
    </dgm:pt>
    <dgm:pt modelId="{51C128AC-652A-4693-B7DB-7811EDE606D9}" type="parTrans" cxnId="{CC7D022B-9FDB-4FFC-AD2A-825386998216}">
      <dgm:prSet/>
      <dgm:spPr/>
      <dgm:t>
        <a:bodyPr/>
        <a:lstStyle/>
        <a:p>
          <a:endParaRPr lang="en-CA" sz="1200"/>
        </a:p>
      </dgm:t>
    </dgm:pt>
    <dgm:pt modelId="{52C4802D-CCE8-4BA6-8DC5-20E76F68EE91}" type="sibTrans" cxnId="{CC7D022B-9FDB-4FFC-AD2A-825386998216}">
      <dgm:prSet/>
      <dgm:spPr/>
      <dgm:t>
        <a:bodyPr/>
        <a:lstStyle/>
        <a:p>
          <a:endParaRPr lang="en-CA" sz="1200"/>
        </a:p>
      </dgm:t>
    </dgm:pt>
    <dgm:pt modelId="{3EF34CE7-F705-4DF6-ACA0-A031421F740C}">
      <dgm:prSet custT="1"/>
      <dgm:spPr/>
      <dgm:t>
        <a:bodyPr/>
        <a:lstStyle/>
        <a:p>
          <a:pPr marL="114300" indent="0" defTabSz="533400">
            <a:lnSpc>
              <a:spcPct val="90000"/>
            </a:lnSpc>
            <a:spcBef>
              <a:spcPct val="0"/>
            </a:spcBef>
            <a:spcAft>
              <a:spcPct val="15000"/>
            </a:spcAft>
            <a:buNone/>
          </a:pPr>
          <a:r>
            <a:rPr lang="en-US" sz="1100" dirty="0"/>
            <a:t>Export products</a:t>
          </a:r>
        </a:p>
      </dgm:t>
    </dgm:pt>
    <dgm:pt modelId="{744FA706-5CD4-49A9-A910-AAC369CB02CE}" type="parTrans" cxnId="{E5A40031-D810-481A-A9F6-3902090BB902}">
      <dgm:prSet/>
      <dgm:spPr/>
      <dgm:t>
        <a:bodyPr/>
        <a:lstStyle/>
        <a:p>
          <a:endParaRPr lang="en-CA" sz="1200"/>
        </a:p>
      </dgm:t>
    </dgm:pt>
    <dgm:pt modelId="{9AC3E7E5-F2AF-489A-ABEF-CA756992E36C}" type="sibTrans" cxnId="{E5A40031-D810-481A-A9F6-3902090BB902}">
      <dgm:prSet/>
      <dgm:spPr/>
      <dgm:t>
        <a:bodyPr/>
        <a:lstStyle/>
        <a:p>
          <a:endParaRPr lang="en-CA" sz="1200"/>
        </a:p>
      </dgm:t>
    </dgm:pt>
    <dgm:pt modelId="{F6A51D3D-99CE-4916-8490-91304A9F8F08}">
      <dgm:prSet custT="1"/>
      <dgm:spPr/>
      <dgm:t>
        <a:bodyPr/>
        <a:lstStyle/>
        <a:p>
          <a:pPr marL="114300" indent="0" defTabSz="533400">
            <a:lnSpc>
              <a:spcPct val="90000"/>
            </a:lnSpc>
            <a:spcBef>
              <a:spcPct val="0"/>
            </a:spcBef>
            <a:spcAft>
              <a:spcPct val="15000"/>
            </a:spcAft>
            <a:buNone/>
          </a:pPr>
          <a:r>
            <a:rPr lang="en-US" sz="1100" dirty="0"/>
            <a:t>Backscatter</a:t>
          </a:r>
        </a:p>
      </dgm:t>
    </dgm:pt>
    <dgm:pt modelId="{552EC6C0-D443-4981-A274-7195CAB1AF08}" type="parTrans" cxnId="{7F1AC856-34F3-4130-BB21-0D3672168DDA}">
      <dgm:prSet/>
      <dgm:spPr/>
      <dgm:t>
        <a:bodyPr/>
        <a:lstStyle/>
        <a:p>
          <a:endParaRPr lang="en-CA" sz="1200"/>
        </a:p>
      </dgm:t>
    </dgm:pt>
    <dgm:pt modelId="{434204E1-E868-4135-A483-617AE83370ED}" type="sibTrans" cxnId="{7F1AC856-34F3-4130-BB21-0D3672168DDA}">
      <dgm:prSet/>
      <dgm:spPr/>
      <dgm:t>
        <a:bodyPr/>
        <a:lstStyle/>
        <a:p>
          <a:endParaRPr lang="en-CA" sz="1200"/>
        </a:p>
      </dgm:t>
    </dgm:pt>
    <dgm:pt modelId="{F37C1F5B-6886-4524-A49B-D80B26298706}">
      <dgm:prSet custT="1"/>
      <dgm:spPr/>
      <dgm:t>
        <a:bodyPr/>
        <a:lstStyle/>
        <a:p>
          <a:pPr marL="114300" indent="0" defTabSz="533400">
            <a:lnSpc>
              <a:spcPct val="90000"/>
            </a:lnSpc>
            <a:spcBef>
              <a:spcPct val="0"/>
            </a:spcBef>
            <a:spcAft>
              <a:spcPct val="15000"/>
            </a:spcAft>
            <a:buNone/>
          </a:pPr>
          <a:r>
            <a:rPr lang="en-US" sz="1100" dirty="0"/>
            <a:t>Water Column</a:t>
          </a:r>
        </a:p>
      </dgm:t>
    </dgm:pt>
    <dgm:pt modelId="{655CEC1C-B532-4978-923F-035B8B8FF954}" type="parTrans" cxnId="{751FFCF1-122F-4F9C-BF4E-18253EBD4253}">
      <dgm:prSet/>
      <dgm:spPr/>
      <dgm:t>
        <a:bodyPr/>
        <a:lstStyle/>
        <a:p>
          <a:endParaRPr lang="en-CA" sz="1200"/>
        </a:p>
      </dgm:t>
    </dgm:pt>
    <dgm:pt modelId="{E4E0057A-3A48-49AB-AE32-7563DD1F9B94}" type="sibTrans" cxnId="{751FFCF1-122F-4F9C-BF4E-18253EBD4253}">
      <dgm:prSet/>
      <dgm:spPr/>
      <dgm:t>
        <a:bodyPr/>
        <a:lstStyle/>
        <a:p>
          <a:endParaRPr lang="en-CA" sz="1200"/>
        </a:p>
      </dgm:t>
    </dgm:pt>
    <dgm:pt modelId="{22FDE49F-EB78-42B3-B7A9-9BB5762F410C}">
      <dgm:prSet custT="1"/>
      <dgm:spPr/>
      <dgm:t>
        <a:bodyPr/>
        <a:lstStyle/>
        <a:p>
          <a:r>
            <a:rPr lang="en-CA" sz="1100" dirty="0"/>
            <a:t>Tide gage</a:t>
          </a:r>
        </a:p>
      </dgm:t>
    </dgm:pt>
    <dgm:pt modelId="{11AB5495-1D2A-4D8E-9DF3-C4C0D93822FC}" type="parTrans" cxnId="{C4A8C535-D44C-40A8-A6F9-7C77D8A12355}">
      <dgm:prSet/>
      <dgm:spPr/>
      <dgm:t>
        <a:bodyPr/>
        <a:lstStyle/>
        <a:p>
          <a:endParaRPr lang="en-CA" sz="1200"/>
        </a:p>
      </dgm:t>
    </dgm:pt>
    <dgm:pt modelId="{5977B678-0342-41B3-8B74-6008853FFBF1}" type="sibTrans" cxnId="{C4A8C535-D44C-40A8-A6F9-7C77D8A12355}">
      <dgm:prSet/>
      <dgm:spPr/>
      <dgm:t>
        <a:bodyPr/>
        <a:lstStyle/>
        <a:p>
          <a:endParaRPr lang="en-CA" sz="1200"/>
        </a:p>
      </dgm:t>
    </dgm:pt>
    <dgm:pt modelId="{3E8FDBD8-2E6E-428E-AE51-8EE8C7385086}">
      <dgm:prSet custT="1"/>
      <dgm:spPr/>
      <dgm:t>
        <a:bodyPr/>
        <a:lstStyle/>
        <a:p>
          <a:r>
            <a:rPr lang="en-US" sz="1100" dirty="0"/>
            <a:t>Data collation previous survey</a:t>
          </a:r>
        </a:p>
      </dgm:t>
    </dgm:pt>
    <dgm:pt modelId="{977EB756-A2BF-4E16-9425-1C1E141F2535}" type="parTrans" cxnId="{07B883C9-1F7D-4C9C-9F1C-170DBDCEE6F8}">
      <dgm:prSet/>
      <dgm:spPr/>
      <dgm:t>
        <a:bodyPr/>
        <a:lstStyle/>
        <a:p>
          <a:endParaRPr lang="en-CA" sz="1200"/>
        </a:p>
      </dgm:t>
    </dgm:pt>
    <dgm:pt modelId="{B6746100-00E6-489A-812E-D3F3E475F171}" type="sibTrans" cxnId="{07B883C9-1F7D-4C9C-9F1C-170DBDCEE6F8}">
      <dgm:prSet/>
      <dgm:spPr/>
      <dgm:t>
        <a:bodyPr/>
        <a:lstStyle/>
        <a:p>
          <a:endParaRPr lang="en-CA" sz="1200"/>
        </a:p>
      </dgm:t>
    </dgm:pt>
    <dgm:pt modelId="{65F44732-4101-49DE-8D91-5C94867127A8}">
      <dgm:prSet custT="1"/>
      <dgm:spPr/>
      <dgm:t>
        <a:bodyPr/>
        <a:lstStyle/>
        <a:p>
          <a:r>
            <a:rPr lang="en-US" sz="1100" dirty="0"/>
            <a:t>Infrastructure</a:t>
          </a:r>
        </a:p>
      </dgm:t>
    </dgm:pt>
    <dgm:pt modelId="{2117275F-9CD3-4566-A07F-60C7AC45EFA6}" type="parTrans" cxnId="{0FC5871F-236A-4E3E-89C8-7994511CE119}">
      <dgm:prSet/>
      <dgm:spPr/>
      <dgm:t>
        <a:bodyPr/>
        <a:lstStyle/>
        <a:p>
          <a:endParaRPr lang="en-CA" sz="1200"/>
        </a:p>
      </dgm:t>
    </dgm:pt>
    <dgm:pt modelId="{27728E66-E501-4888-A423-0F713CE8EF53}" type="sibTrans" cxnId="{0FC5871F-236A-4E3E-89C8-7994511CE119}">
      <dgm:prSet/>
      <dgm:spPr/>
      <dgm:t>
        <a:bodyPr/>
        <a:lstStyle/>
        <a:p>
          <a:endParaRPr lang="en-CA" sz="1200"/>
        </a:p>
      </dgm:t>
    </dgm:pt>
    <dgm:pt modelId="{ED30E3C3-7D47-499B-B128-AF6572CD3EDB}">
      <dgm:prSet custT="1"/>
      <dgm:spPr/>
      <dgm:t>
        <a:bodyPr/>
        <a:lstStyle/>
        <a:p>
          <a:r>
            <a:rPr lang="en-US" sz="1100" dirty="0"/>
            <a:t>Science other</a:t>
          </a:r>
        </a:p>
      </dgm:t>
    </dgm:pt>
    <dgm:pt modelId="{3DE138D8-FEDC-48AB-93E9-1CA0D7737519}" type="parTrans" cxnId="{7C173B26-EB40-4935-956A-1704272D788D}">
      <dgm:prSet/>
      <dgm:spPr/>
      <dgm:t>
        <a:bodyPr/>
        <a:lstStyle/>
        <a:p>
          <a:endParaRPr lang="en-CA" sz="1200"/>
        </a:p>
      </dgm:t>
    </dgm:pt>
    <dgm:pt modelId="{11DFAC50-9172-4170-8F89-97FC5D091E26}" type="sibTrans" cxnId="{7C173B26-EB40-4935-956A-1704272D788D}">
      <dgm:prSet/>
      <dgm:spPr/>
      <dgm:t>
        <a:bodyPr/>
        <a:lstStyle/>
        <a:p>
          <a:endParaRPr lang="en-CA" sz="1200"/>
        </a:p>
      </dgm:t>
    </dgm:pt>
    <dgm:pt modelId="{916DD39B-8B1E-446E-8A31-6A6F80E737FC}">
      <dgm:prSet custT="1"/>
      <dgm:spPr/>
      <dgm:t>
        <a:bodyPr/>
        <a:lstStyle/>
        <a:p>
          <a:r>
            <a:rPr lang="en-US" sz="1100" dirty="0"/>
            <a:t>Charting</a:t>
          </a:r>
        </a:p>
      </dgm:t>
    </dgm:pt>
    <dgm:pt modelId="{CA21D33E-CE58-489A-A69F-CEEF98E39B6A}" type="parTrans" cxnId="{2F52C932-22D7-46D6-89B0-F1DE92B58B36}">
      <dgm:prSet/>
      <dgm:spPr/>
      <dgm:t>
        <a:bodyPr/>
        <a:lstStyle/>
        <a:p>
          <a:endParaRPr lang="en-CA" sz="1200"/>
        </a:p>
      </dgm:t>
    </dgm:pt>
    <dgm:pt modelId="{33310FAA-E429-4F91-8D48-44EA45ABE776}" type="sibTrans" cxnId="{2F52C932-22D7-46D6-89B0-F1DE92B58B36}">
      <dgm:prSet/>
      <dgm:spPr/>
      <dgm:t>
        <a:bodyPr/>
        <a:lstStyle/>
        <a:p>
          <a:endParaRPr lang="en-CA" sz="1200"/>
        </a:p>
      </dgm:t>
    </dgm:pt>
    <dgm:pt modelId="{A3172E87-0BF8-4D7A-B4F9-8713B2475275}">
      <dgm:prSet custT="1"/>
      <dgm:spPr/>
      <dgm:t>
        <a:bodyPr/>
        <a:lstStyle/>
        <a:p>
          <a:r>
            <a:rPr lang="en-US" sz="1100" dirty="0"/>
            <a:t>Publication</a:t>
          </a:r>
        </a:p>
      </dgm:t>
    </dgm:pt>
    <dgm:pt modelId="{EF1126A0-D949-4A89-A1CB-4BA82B66CB8E}" type="parTrans" cxnId="{0408E500-9CDC-40B2-9EBD-981A145EA4BC}">
      <dgm:prSet/>
      <dgm:spPr/>
      <dgm:t>
        <a:bodyPr/>
        <a:lstStyle/>
        <a:p>
          <a:endParaRPr lang="en-CA" sz="1200"/>
        </a:p>
      </dgm:t>
    </dgm:pt>
    <dgm:pt modelId="{404683FD-4F92-42E1-8303-76D1A71CDE3D}" type="sibTrans" cxnId="{0408E500-9CDC-40B2-9EBD-981A145EA4BC}">
      <dgm:prSet/>
      <dgm:spPr/>
      <dgm:t>
        <a:bodyPr/>
        <a:lstStyle/>
        <a:p>
          <a:endParaRPr lang="en-CA" sz="1200"/>
        </a:p>
      </dgm:t>
    </dgm:pt>
    <dgm:pt modelId="{930326FC-D6E7-4ADD-9977-6A7BE11137B5}">
      <dgm:prSet custT="1"/>
      <dgm:spPr/>
      <dgm:t>
        <a:bodyPr/>
        <a:lstStyle/>
        <a:p>
          <a:r>
            <a:rPr lang="en-US" sz="1100" dirty="0"/>
            <a:t>Archive</a:t>
          </a:r>
        </a:p>
      </dgm:t>
    </dgm:pt>
    <dgm:pt modelId="{434075EE-659F-4BD0-9828-E5789A136F98}" type="parTrans" cxnId="{F054CD00-217A-4E30-9149-D415D451978F}">
      <dgm:prSet/>
      <dgm:spPr/>
      <dgm:t>
        <a:bodyPr/>
        <a:lstStyle/>
        <a:p>
          <a:endParaRPr lang="en-CA" sz="1200"/>
        </a:p>
      </dgm:t>
    </dgm:pt>
    <dgm:pt modelId="{ACFA4E98-C820-420E-82DF-285404A4575B}" type="sibTrans" cxnId="{F054CD00-217A-4E30-9149-D415D451978F}">
      <dgm:prSet/>
      <dgm:spPr/>
      <dgm:t>
        <a:bodyPr/>
        <a:lstStyle/>
        <a:p>
          <a:endParaRPr lang="en-CA" sz="1200"/>
        </a:p>
      </dgm:t>
    </dgm:pt>
    <dgm:pt modelId="{F0EC7C93-E57A-4C0D-B411-CA92B4B59DE6}">
      <dgm:prSet phldrT="[Text]" custT="1"/>
      <dgm:spPr/>
      <dgm:t>
        <a:bodyPr/>
        <a:lstStyle/>
        <a:p>
          <a:r>
            <a:rPr lang="en-US" sz="1100" dirty="0"/>
            <a:t>Submission</a:t>
          </a:r>
        </a:p>
      </dgm:t>
    </dgm:pt>
    <dgm:pt modelId="{19638231-E109-4365-A3D1-29E921952223}" type="parTrans" cxnId="{50BCACCD-C699-4365-B883-D1383A42B1A1}">
      <dgm:prSet/>
      <dgm:spPr/>
      <dgm:t>
        <a:bodyPr/>
        <a:lstStyle/>
        <a:p>
          <a:endParaRPr lang="en-CA" sz="1200"/>
        </a:p>
      </dgm:t>
    </dgm:pt>
    <dgm:pt modelId="{D9EB4D03-60E0-4DE6-9DD8-B1F6652E2B23}" type="sibTrans" cxnId="{50BCACCD-C699-4365-B883-D1383A42B1A1}">
      <dgm:prSet/>
      <dgm:spPr/>
      <dgm:t>
        <a:bodyPr/>
        <a:lstStyle/>
        <a:p>
          <a:endParaRPr lang="en-CA" sz="1200"/>
        </a:p>
      </dgm:t>
    </dgm:pt>
    <dgm:pt modelId="{D55A3C0B-8567-4A7A-9E9B-2924C3F47445}">
      <dgm:prSet custT="1"/>
      <dgm:spPr/>
      <dgm:t>
        <a:bodyPr/>
        <a:lstStyle/>
        <a:p>
          <a:pPr marL="114300" indent="0" defTabSz="533400">
            <a:lnSpc>
              <a:spcPct val="90000"/>
            </a:lnSpc>
            <a:spcBef>
              <a:spcPct val="0"/>
            </a:spcBef>
            <a:spcAft>
              <a:spcPct val="15000"/>
            </a:spcAft>
            <a:buNone/>
          </a:pPr>
          <a:r>
            <a:rPr lang="en-US" sz="1100" dirty="0"/>
            <a:t>QC against other data</a:t>
          </a:r>
        </a:p>
      </dgm:t>
    </dgm:pt>
    <dgm:pt modelId="{0FE8798E-CA26-44D0-B5E0-43AE3F8443A4}" type="parTrans" cxnId="{B929B5C5-9A08-4977-988B-3A4613387C13}">
      <dgm:prSet/>
      <dgm:spPr/>
      <dgm:t>
        <a:bodyPr/>
        <a:lstStyle/>
        <a:p>
          <a:endParaRPr lang="en-CA" sz="1200"/>
        </a:p>
      </dgm:t>
    </dgm:pt>
    <dgm:pt modelId="{FAE603C2-59D9-4E7D-8D50-B6130A652C66}" type="sibTrans" cxnId="{B929B5C5-9A08-4977-988B-3A4613387C13}">
      <dgm:prSet/>
      <dgm:spPr/>
      <dgm:t>
        <a:bodyPr/>
        <a:lstStyle/>
        <a:p>
          <a:endParaRPr lang="en-CA" sz="1200"/>
        </a:p>
      </dgm:t>
    </dgm:pt>
    <dgm:pt modelId="{C3639DFC-D8B9-41F7-A2D1-CFA043476656}">
      <dgm:prSet phldrT="[Text]" custT="1"/>
      <dgm:spPr/>
      <dgm:t>
        <a:bodyPr/>
        <a:lstStyle/>
        <a:p>
          <a:r>
            <a:rPr lang="en-US" sz="1100" dirty="0"/>
            <a:t>Medium (HD, web, </a:t>
          </a:r>
          <a:r>
            <a:rPr lang="en-US" sz="1100" dirty="0" err="1"/>
            <a:t>etc</a:t>
          </a:r>
          <a:r>
            <a:rPr lang="en-US" sz="1100" dirty="0"/>
            <a:t>)</a:t>
          </a:r>
        </a:p>
      </dgm:t>
    </dgm:pt>
    <dgm:pt modelId="{7DF8FD6B-5148-490A-A5A9-0D1AB95B2C01}" type="parTrans" cxnId="{2B5F4A69-A1C8-47E8-9945-26D480D0C8C2}">
      <dgm:prSet/>
      <dgm:spPr/>
      <dgm:t>
        <a:bodyPr/>
        <a:lstStyle/>
        <a:p>
          <a:endParaRPr lang="en-CA" sz="1200"/>
        </a:p>
      </dgm:t>
    </dgm:pt>
    <dgm:pt modelId="{3006822F-FDFD-4070-AF9F-976EE1152B43}" type="sibTrans" cxnId="{2B5F4A69-A1C8-47E8-9945-26D480D0C8C2}">
      <dgm:prSet/>
      <dgm:spPr/>
      <dgm:t>
        <a:bodyPr/>
        <a:lstStyle/>
        <a:p>
          <a:endParaRPr lang="en-CA" sz="1200"/>
        </a:p>
      </dgm:t>
    </dgm:pt>
    <dgm:pt modelId="{20E2CCF3-083E-412D-AE68-42FC28284EA6}">
      <dgm:prSet phldrT="[Text]" custT="1"/>
      <dgm:spPr/>
      <dgm:t>
        <a:bodyPr/>
        <a:lstStyle/>
        <a:p>
          <a:r>
            <a:rPr lang="en-US" sz="1100" dirty="0"/>
            <a:t>Location (AHO, GA, …)</a:t>
          </a:r>
        </a:p>
      </dgm:t>
    </dgm:pt>
    <dgm:pt modelId="{2EEAFAC4-9DBC-4154-A4F4-E4F7EA258EB6}" type="parTrans" cxnId="{64FB5E9F-F55D-43C7-97D3-18A596DA7BA6}">
      <dgm:prSet/>
      <dgm:spPr/>
      <dgm:t>
        <a:bodyPr/>
        <a:lstStyle/>
        <a:p>
          <a:endParaRPr lang="en-CA" sz="1200"/>
        </a:p>
      </dgm:t>
    </dgm:pt>
    <dgm:pt modelId="{43F2A641-8DDB-4BBB-80C7-1AF686C2E7EA}" type="sibTrans" cxnId="{64FB5E9F-F55D-43C7-97D3-18A596DA7BA6}">
      <dgm:prSet/>
      <dgm:spPr/>
      <dgm:t>
        <a:bodyPr/>
        <a:lstStyle/>
        <a:p>
          <a:endParaRPr lang="en-CA" sz="1200"/>
        </a:p>
      </dgm:t>
    </dgm:pt>
    <dgm:pt modelId="{C015E87A-360C-4A29-9656-184617C55939}">
      <dgm:prSet phldrT="[Text]" custT="1"/>
      <dgm:spPr/>
      <dgm:t>
        <a:bodyPr/>
        <a:lstStyle/>
        <a:p>
          <a:r>
            <a:rPr lang="en-US" sz="1100" dirty="0"/>
            <a:t>Data type</a:t>
          </a:r>
        </a:p>
      </dgm:t>
    </dgm:pt>
    <dgm:pt modelId="{3FCFE511-7B97-42A4-8689-5B0BEE3368EE}" type="parTrans" cxnId="{81518478-B068-40BC-8D27-2337E27B4213}">
      <dgm:prSet/>
      <dgm:spPr/>
      <dgm:t>
        <a:bodyPr/>
        <a:lstStyle/>
        <a:p>
          <a:endParaRPr lang="en-CA" sz="1200"/>
        </a:p>
      </dgm:t>
    </dgm:pt>
    <dgm:pt modelId="{554F857F-DF18-4B78-A1D3-D4CC8D77C09C}" type="sibTrans" cxnId="{81518478-B068-40BC-8D27-2337E27B4213}">
      <dgm:prSet/>
      <dgm:spPr/>
      <dgm:t>
        <a:bodyPr/>
        <a:lstStyle/>
        <a:p>
          <a:endParaRPr lang="en-CA" sz="1200"/>
        </a:p>
      </dgm:t>
    </dgm:pt>
    <dgm:pt modelId="{9222FDDE-B77D-4E17-92FB-B25BB7B9BD37}">
      <dgm:prSet custT="1"/>
      <dgm:spPr/>
      <dgm:t>
        <a:bodyPr/>
        <a:lstStyle/>
        <a:p>
          <a:r>
            <a:rPr lang="en-US" sz="1100" dirty="0"/>
            <a:t>Moratorium on public release</a:t>
          </a:r>
        </a:p>
      </dgm:t>
    </dgm:pt>
    <dgm:pt modelId="{B718F0D9-54D2-4846-B2A5-4B40EBBB59AB}" type="parTrans" cxnId="{94E70173-4AB7-4BF7-AD64-F94BDF33C9D7}">
      <dgm:prSet/>
      <dgm:spPr/>
      <dgm:t>
        <a:bodyPr/>
        <a:lstStyle/>
        <a:p>
          <a:endParaRPr lang="en-US" sz="1200"/>
        </a:p>
      </dgm:t>
    </dgm:pt>
    <dgm:pt modelId="{DCFF383D-BC0A-4085-A002-DBD1BB2492B4}" type="sibTrans" cxnId="{94E70173-4AB7-4BF7-AD64-F94BDF33C9D7}">
      <dgm:prSet/>
      <dgm:spPr/>
      <dgm:t>
        <a:bodyPr/>
        <a:lstStyle/>
        <a:p>
          <a:endParaRPr lang="en-US" sz="1200"/>
        </a:p>
      </dgm:t>
    </dgm:pt>
    <dgm:pt modelId="{B7310057-7B0A-4955-874B-0B28AF1611FD}">
      <dgm:prSet custT="1"/>
      <dgm:spPr/>
      <dgm:t>
        <a:bodyPr/>
        <a:lstStyle/>
        <a:p>
          <a:r>
            <a:rPr lang="en-US" sz="1100" dirty="0" err="1" smtClean="0"/>
            <a:t>Rugosity</a:t>
          </a:r>
          <a:endParaRPr lang="en-US" sz="1100" dirty="0"/>
        </a:p>
      </dgm:t>
    </dgm:pt>
    <dgm:pt modelId="{00C908D5-294E-41DD-ACBE-C70826E7694B}" type="parTrans" cxnId="{8DFD8920-764D-4B71-8F18-A2764421BD05}">
      <dgm:prSet/>
      <dgm:spPr/>
      <dgm:t>
        <a:bodyPr/>
        <a:lstStyle/>
        <a:p>
          <a:endParaRPr lang="en-US" sz="1200"/>
        </a:p>
      </dgm:t>
    </dgm:pt>
    <dgm:pt modelId="{AA51F7EC-F01A-4195-B184-E6C82559B115}" type="sibTrans" cxnId="{8DFD8920-764D-4B71-8F18-A2764421BD05}">
      <dgm:prSet/>
      <dgm:spPr/>
      <dgm:t>
        <a:bodyPr/>
        <a:lstStyle/>
        <a:p>
          <a:endParaRPr lang="en-US" sz="1200"/>
        </a:p>
      </dgm:t>
    </dgm:pt>
    <dgm:pt modelId="{BA7C6A7E-FDF0-4688-A4AF-6A062B38B861}" type="pres">
      <dgm:prSet presAssocID="{416ED2E7-89B0-4D92-AA76-D15324039A92}" presName="Name0" presStyleCnt="0">
        <dgm:presLayoutVars>
          <dgm:chMax val="11"/>
          <dgm:chPref val="11"/>
          <dgm:dir/>
          <dgm:resizeHandles/>
        </dgm:presLayoutVars>
      </dgm:prSet>
      <dgm:spPr/>
      <dgm:t>
        <a:bodyPr/>
        <a:lstStyle/>
        <a:p>
          <a:endParaRPr lang="en-US"/>
        </a:p>
      </dgm:t>
    </dgm:pt>
    <dgm:pt modelId="{643D8525-B7E7-470A-975F-463877A5FD03}" type="pres">
      <dgm:prSet presAssocID="{930326FC-D6E7-4ADD-9977-6A7BE11137B5}" presName="Accent9" presStyleCnt="0"/>
      <dgm:spPr/>
      <dgm:t>
        <a:bodyPr/>
        <a:lstStyle/>
        <a:p>
          <a:endParaRPr lang="en-US"/>
        </a:p>
      </dgm:t>
    </dgm:pt>
    <dgm:pt modelId="{77D0C424-8049-4AB0-B08D-7C9AA9722A15}" type="pres">
      <dgm:prSet presAssocID="{930326FC-D6E7-4ADD-9977-6A7BE11137B5}" presName="Accent" presStyleLbl="node1" presStyleIdx="0" presStyleCnt="9"/>
      <dgm:spPr/>
      <dgm:t>
        <a:bodyPr/>
        <a:lstStyle/>
        <a:p>
          <a:endParaRPr lang="en-US"/>
        </a:p>
      </dgm:t>
    </dgm:pt>
    <dgm:pt modelId="{602BB309-D2DD-4FF4-9B0D-F725A577F27A}" type="pres">
      <dgm:prSet presAssocID="{930326FC-D6E7-4ADD-9977-6A7BE11137B5}" presName="ParentBackground9" presStyleCnt="0"/>
      <dgm:spPr/>
      <dgm:t>
        <a:bodyPr/>
        <a:lstStyle/>
        <a:p>
          <a:endParaRPr lang="en-US"/>
        </a:p>
      </dgm:t>
    </dgm:pt>
    <dgm:pt modelId="{47F2D4AB-9AF8-49BA-84C2-9B6974F57C71}" type="pres">
      <dgm:prSet presAssocID="{930326FC-D6E7-4ADD-9977-6A7BE11137B5}" presName="ParentBackground" presStyleLbl="fgAcc1" presStyleIdx="0" presStyleCnt="9"/>
      <dgm:spPr/>
      <dgm:t>
        <a:bodyPr/>
        <a:lstStyle/>
        <a:p>
          <a:endParaRPr lang="en-US"/>
        </a:p>
      </dgm:t>
    </dgm:pt>
    <dgm:pt modelId="{33F494B5-F296-44FA-AFE9-4A4C62CEBE51}" type="pres">
      <dgm:prSet presAssocID="{930326FC-D6E7-4ADD-9977-6A7BE11137B5}" presName="Parent9" presStyleLbl="revTx" presStyleIdx="0" presStyleCnt="8">
        <dgm:presLayoutVars>
          <dgm:chMax val="1"/>
          <dgm:chPref val="1"/>
          <dgm:bulletEnabled val="1"/>
        </dgm:presLayoutVars>
      </dgm:prSet>
      <dgm:spPr/>
      <dgm:t>
        <a:bodyPr/>
        <a:lstStyle/>
        <a:p>
          <a:endParaRPr lang="en-US"/>
        </a:p>
      </dgm:t>
    </dgm:pt>
    <dgm:pt modelId="{DC8FEBC0-7FFE-407A-BD27-75AFE98732E6}" type="pres">
      <dgm:prSet presAssocID="{A3172E87-0BF8-4D7A-B4F9-8713B2475275}" presName="Accent8" presStyleCnt="0"/>
      <dgm:spPr/>
      <dgm:t>
        <a:bodyPr/>
        <a:lstStyle/>
        <a:p>
          <a:endParaRPr lang="en-US"/>
        </a:p>
      </dgm:t>
    </dgm:pt>
    <dgm:pt modelId="{BDBFD4EB-0052-472C-940D-6FE9EA3B0683}" type="pres">
      <dgm:prSet presAssocID="{A3172E87-0BF8-4D7A-B4F9-8713B2475275}" presName="Accent" presStyleLbl="node1" presStyleIdx="1" presStyleCnt="9"/>
      <dgm:spPr/>
      <dgm:t>
        <a:bodyPr/>
        <a:lstStyle/>
        <a:p>
          <a:endParaRPr lang="en-US"/>
        </a:p>
      </dgm:t>
    </dgm:pt>
    <dgm:pt modelId="{F43D1B98-1A3B-495E-BEE0-7C3C1DE0C911}" type="pres">
      <dgm:prSet presAssocID="{A3172E87-0BF8-4D7A-B4F9-8713B2475275}" presName="ParentBackground8" presStyleCnt="0"/>
      <dgm:spPr/>
      <dgm:t>
        <a:bodyPr/>
        <a:lstStyle/>
        <a:p>
          <a:endParaRPr lang="en-US"/>
        </a:p>
      </dgm:t>
    </dgm:pt>
    <dgm:pt modelId="{A7626D17-2CEE-40DC-B101-7093D2DC51EB}" type="pres">
      <dgm:prSet presAssocID="{A3172E87-0BF8-4D7A-B4F9-8713B2475275}" presName="ParentBackground" presStyleLbl="fgAcc1" presStyleIdx="1" presStyleCnt="9"/>
      <dgm:spPr/>
      <dgm:t>
        <a:bodyPr/>
        <a:lstStyle/>
        <a:p>
          <a:endParaRPr lang="en-US"/>
        </a:p>
      </dgm:t>
    </dgm:pt>
    <dgm:pt modelId="{E0B38280-62CE-4565-8845-AB35583058B6}" type="pres">
      <dgm:prSet presAssocID="{A3172E87-0BF8-4D7A-B4F9-8713B2475275}" presName="Child8" presStyleLbl="revTx" presStyleIdx="0" presStyleCnt="8">
        <dgm:presLayoutVars>
          <dgm:chMax val="0"/>
          <dgm:chPref val="0"/>
          <dgm:bulletEnabled val="1"/>
        </dgm:presLayoutVars>
      </dgm:prSet>
      <dgm:spPr/>
      <dgm:t>
        <a:bodyPr/>
        <a:lstStyle/>
        <a:p>
          <a:endParaRPr lang="en-US"/>
        </a:p>
      </dgm:t>
    </dgm:pt>
    <dgm:pt modelId="{6029C233-A218-49A2-A8E9-A50618829642}" type="pres">
      <dgm:prSet presAssocID="{A3172E87-0BF8-4D7A-B4F9-8713B2475275}" presName="Parent8" presStyleLbl="revTx" presStyleIdx="0" presStyleCnt="8">
        <dgm:presLayoutVars>
          <dgm:chMax val="1"/>
          <dgm:chPref val="1"/>
          <dgm:bulletEnabled val="1"/>
        </dgm:presLayoutVars>
      </dgm:prSet>
      <dgm:spPr/>
      <dgm:t>
        <a:bodyPr/>
        <a:lstStyle/>
        <a:p>
          <a:endParaRPr lang="en-US"/>
        </a:p>
      </dgm:t>
    </dgm:pt>
    <dgm:pt modelId="{0C89F2AB-4EAF-4E4E-926C-B47029E38348}" type="pres">
      <dgm:prSet presAssocID="{993A8498-DD6C-433D-A199-D6A657548185}" presName="Accent7" presStyleCnt="0"/>
      <dgm:spPr/>
      <dgm:t>
        <a:bodyPr/>
        <a:lstStyle/>
        <a:p>
          <a:endParaRPr lang="en-US"/>
        </a:p>
      </dgm:t>
    </dgm:pt>
    <dgm:pt modelId="{A837BBF4-2A8E-4550-A6BF-42343A5D75A6}" type="pres">
      <dgm:prSet presAssocID="{993A8498-DD6C-433D-A199-D6A657548185}" presName="Accent" presStyleLbl="node1" presStyleIdx="2" presStyleCnt="9"/>
      <dgm:spPr/>
      <dgm:t>
        <a:bodyPr/>
        <a:lstStyle/>
        <a:p>
          <a:endParaRPr lang="en-US"/>
        </a:p>
      </dgm:t>
    </dgm:pt>
    <dgm:pt modelId="{E346E675-694B-4B2B-A71C-C7CB1EF9BDC1}" type="pres">
      <dgm:prSet presAssocID="{993A8498-DD6C-433D-A199-D6A657548185}" presName="ParentBackground7" presStyleCnt="0"/>
      <dgm:spPr/>
      <dgm:t>
        <a:bodyPr/>
        <a:lstStyle/>
        <a:p>
          <a:endParaRPr lang="en-US"/>
        </a:p>
      </dgm:t>
    </dgm:pt>
    <dgm:pt modelId="{D5E872DB-9B9A-41B9-B607-07A597B62388}" type="pres">
      <dgm:prSet presAssocID="{993A8498-DD6C-433D-A199-D6A657548185}" presName="ParentBackground" presStyleLbl="fgAcc1" presStyleIdx="2" presStyleCnt="9"/>
      <dgm:spPr/>
      <dgm:t>
        <a:bodyPr/>
        <a:lstStyle/>
        <a:p>
          <a:endParaRPr lang="en-US"/>
        </a:p>
      </dgm:t>
    </dgm:pt>
    <dgm:pt modelId="{0B0BC913-219B-4C18-87C9-55DEEC972073}" type="pres">
      <dgm:prSet presAssocID="{993A8498-DD6C-433D-A199-D6A657548185}" presName="Child7" presStyleLbl="revTx" presStyleIdx="1" presStyleCnt="8">
        <dgm:presLayoutVars>
          <dgm:chMax val="0"/>
          <dgm:chPref val="0"/>
          <dgm:bulletEnabled val="1"/>
        </dgm:presLayoutVars>
      </dgm:prSet>
      <dgm:spPr/>
      <dgm:t>
        <a:bodyPr/>
        <a:lstStyle/>
        <a:p>
          <a:endParaRPr lang="en-US"/>
        </a:p>
      </dgm:t>
    </dgm:pt>
    <dgm:pt modelId="{83961FD7-3D0C-44AC-9F4D-87DD5811DC70}" type="pres">
      <dgm:prSet presAssocID="{993A8498-DD6C-433D-A199-D6A657548185}" presName="Parent7" presStyleLbl="revTx" presStyleIdx="1" presStyleCnt="8">
        <dgm:presLayoutVars>
          <dgm:chMax val="1"/>
          <dgm:chPref val="1"/>
          <dgm:bulletEnabled val="1"/>
        </dgm:presLayoutVars>
      </dgm:prSet>
      <dgm:spPr/>
      <dgm:t>
        <a:bodyPr/>
        <a:lstStyle/>
        <a:p>
          <a:endParaRPr lang="en-US"/>
        </a:p>
      </dgm:t>
    </dgm:pt>
    <dgm:pt modelId="{0BF9FB66-126C-4693-B21C-883E4585EBC5}" type="pres">
      <dgm:prSet presAssocID="{C9CC1568-521B-4B42-937D-1CF63211EE82}" presName="Accent6" presStyleCnt="0"/>
      <dgm:spPr/>
      <dgm:t>
        <a:bodyPr/>
        <a:lstStyle/>
        <a:p>
          <a:endParaRPr lang="en-US"/>
        </a:p>
      </dgm:t>
    </dgm:pt>
    <dgm:pt modelId="{0CF21AAB-12C5-4803-A3D0-3C6EC7AEF591}" type="pres">
      <dgm:prSet presAssocID="{C9CC1568-521B-4B42-937D-1CF63211EE82}" presName="Accent" presStyleLbl="node1" presStyleIdx="3" presStyleCnt="9"/>
      <dgm:spPr/>
      <dgm:t>
        <a:bodyPr/>
        <a:lstStyle/>
        <a:p>
          <a:endParaRPr lang="en-US"/>
        </a:p>
      </dgm:t>
    </dgm:pt>
    <dgm:pt modelId="{AB853134-FBAD-445D-836C-2BAE20B0F3C6}" type="pres">
      <dgm:prSet presAssocID="{C9CC1568-521B-4B42-937D-1CF63211EE82}" presName="ParentBackground6" presStyleCnt="0"/>
      <dgm:spPr/>
      <dgm:t>
        <a:bodyPr/>
        <a:lstStyle/>
        <a:p>
          <a:endParaRPr lang="en-US"/>
        </a:p>
      </dgm:t>
    </dgm:pt>
    <dgm:pt modelId="{8AC9BA40-281F-4296-B6A9-12CAAB478857}" type="pres">
      <dgm:prSet presAssocID="{C9CC1568-521B-4B42-937D-1CF63211EE82}" presName="ParentBackground" presStyleLbl="fgAcc1" presStyleIdx="3" presStyleCnt="9"/>
      <dgm:spPr/>
      <dgm:t>
        <a:bodyPr/>
        <a:lstStyle/>
        <a:p>
          <a:endParaRPr lang="en-US"/>
        </a:p>
      </dgm:t>
    </dgm:pt>
    <dgm:pt modelId="{4240105F-CE33-46BC-974C-E76417FC5FBA}" type="pres">
      <dgm:prSet presAssocID="{C9CC1568-521B-4B42-937D-1CF63211EE82}" presName="Child6" presStyleLbl="revTx" presStyleIdx="2" presStyleCnt="8">
        <dgm:presLayoutVars>
          <dgm:chMax val="0"/>
          <dgm:chPref val="0"/>
          <dgm:bulletEnabled val="1"/>
        </dgm:presLayoutVars>
      </dgm:prSet>
      <dgm:spPr/>
      <dgm:t>
        <a:bodyPr/>
        <a:lstStyle/>
        <a:p>
          <a:endParaRPr lang="en-US"/>
        </a:p>
      </dgm:t>
    </dgm:pt>
    <dgm:pt modelId="{61209B18-5C94-4CB3-8897-C5B31D66B397}" type="pres">
      <dgm:prSet presAssocID="{C9CC1568-521B-4B42-937D-1CF63211EE82}" presName="Parent6" presStyleLbl="revTx" presStyleIdx="2" presStyleCnt="8">
        <dgm:presLayoutVars>
          <dgm:chMax val="1"/>
          <dgm:chPref val="1"/>
          <dgm:bulletEnabled val="1"/>
        </dgm:presLayoutVars>
      </dgm:prSet>
      <dgm:spPr/>
      <dgm:t>
        <a:bodyPr/>
        <a:lstStyle/>
        <a:p>
          <a:endParaRPr lang="en-US"/>
        </a:p>
      </dgm:t>
    </dgm:pt>
    <dgm:pt modelId="{817C68BD-6E5B-4E27-99BF-D041535EC4AB}" type="pres">
      <dgm:prSet presAssocID="{F0EC7C93-E57A-4C0D-B411-CA92B4B59DE6}" presName="Accent5" presStyleCnt="0"/>
      <dgm:spPr/>
      <dgm:t>
        <a:bodyPr/>
        <a:lstStyle/>
        <a:p>
          <a:endParaRPr lang="en-US"/>
        </a:p>
      </dgm:t>
    </dgm:pt>
    <dgm:pt modelId="{0B45BEC1-C20E-4F6E-ADE3-B7AE79F7724E}" type="pres">
      <dgm:prSet presAssocID="{F0EC7C93-E57A-4C0D-B411-CA92B4B59DE6}" presName="Accent" presStyleLbl="node1" presStyleIdx="4" presStyleCnt="9"/>
      <dgm:spPr/>
      <dgm:t>
        <a:bodyPr/>
        <a:lstStyle/>
        <a:p>
          <a:endParaRPr lang="en-US"/>
        </a:p>
      </dgm:t>
    </dgm:pt>
    <dgm:pt modelId="{A65AAE78-F542-4E5A-A8DE-0EC63F82D8A3}" type="pres">
      <dgm:prSet presAssocID="{F0EC7C93-E57A-4C0D-B411-CA92B4B59DE6}" presName="ParentBackground5" presStyleCnt="0"/>
      <dgm:spPr/>
      <dgm:t>
        <a:bodyPr/>
        <a:lstStyle/>
        <a:p>
          <a:endParaRPr lang="en-US"/>
        </a:p>
      </dgm:t>
    </dgm:pt>
    <dgm:pt modelId="{0C7268CA-3DF9-4027-ABF3-F4BD8FDB05B9}" type="pres">
      <dgm:prSet presAssocID="{F0EC7C93-E57A-4C0D-B411-CA92B4B59DE6}" presName="ParentBackground" presStyleLbl="fgAcc1" presStyleIdx="4" presStyleCnt="9"/>
      <dgm:spPr/>
      <dgm:t>
        <a:bodyPr/>
        <a:lstStyle/>
        <a:p>
          <a:endParaRPr lang="en-US"/>
        </a:p>
      </dgm:t>
    </dgm:pt>
    <dgm:pt modelId="{65803334-57F4-432D-94C6-843D66C32EB0}" type="pres">
      <dgm:prSet presAssocID="{F0EC7C93-E57A-4C0D-B411-CA92B4B59DE6}" presName="Child5" presStyleLbl="revTx" presStyleIdx="3" presStyleCnt="8">
        <dgm:presLayoutVars>
          <dgm:chMax val="0"/>
          <dgm:chPref val="0"/>
          <dgm:bulletEnabled val="1"/>
        </dgm:presLayoutVars>
      </dgm:prSet>
      <dgm:spPr/>
      <dgm:t>
        <a:bodyPr/>
        <a:lstStyle/>
        <a:p>
          <a:endParaRPr lang="en-US"/>
        </a:p>
      </dgm:t>
    </dgm:pt>
    <dgm:pt modelId="{E47F2049-7917-433E-968D-208281B10F0F}" type="pres">
      <dgm:prSet presAssocID="{F0EC7C93-E57A-4C0D-B411-CA92B4B59DE6}" presName="Parent5" presStyleLbl="revTx" presStyleIdx="3" presStyleCnt="8">
        <dgm:presLayoutVars>
          <dgm:chMax val="1"/>
          <dgm:chPref val="1"/>
          <dgm:bulletEnabled val="1"/>
        </dgm:presLayoutVars>
      </dgm:prSet>
      <dgm:spPr/>
      <dgm:t>
        <a:bodyPr/>
        <a:lstStyle/>
        <a:p>
          <a:endParaRPr lang="en-US"/>
        </a:p>
      </dgm:t>
    </dgm:pt>
    <dgm:pt modelId="{D2127152-CB80-4358-A11B-66562B500414}" type="pres">
      <dgm:prSet presAssocID="{A55BE01C-6F20-4F1F-9E79-FB3C1C32DD60}" presName="Accent4" presStyleCnt="0"/>
      <dgm:spPr/>
      <dgm:t>
        <a:bodyPr/>
        <a:lstStyle/>
        <a:p>
          <a:endParaRPr lang="en-US"/>
        </a:p>
      </dgm:t>
    </dgm:pt>
    <dgm:pt modelId="{DDCF12BE-6FE4-415A-8225-5A4A69EDE05B}" type="pres">
      <dgm:prSet presAssocID="{A55BE01C-6F20-4F1F-9E79-FB3C1C32DD60}" presName="Accent" presStyleLbl="node1" presStyleIdx="5" presStyleCnt="9"/>
      <dgm:spPr/>
      <dgm:t>
        <a:bodyPr/>
        <a:lstStyle/>
        <a:p>
          <a:endParaRPr lang="en-US"/>
        </a:p>
      </dgm:t>
    </dgm:pt>
    <dgm:pt modelId="{4B3CB4A9-71D8-42C0-AAA6-F09D46849A82}" type="pres">
      <dgm:prSet presAssocID="{A55BE01C-6F20-4F1F-9E79-FB3C1C32DD60}" presName="ParentBackground4" presStyleCnt="0"/>
      <dgm:spPr/>
      <dgm:t>
        <a:bodyPr/>
        <a:lstStyle/>
        <a:p>
          <a:endParaRPr lang="en-US"/>
        </a:p>
      </dgm:t>
    </dgm:pt>
    <dgm:pt modelId="{9F8CBFA7-287B-4120-89FB-8BBB988FE217}" type="pres">
      <dgm:prSet presAssocID="{A55BE01C-6F20-4F1F-9E79-FB3C1C32DD60}" presName="ParentBackground" presStyleLbl="fgAcc1" presStyleIdx="5" presStyleCnt="9"/>
      <dgm:spPr/>
      <dgm:t>
        <a:bodyPr/>
        <a:lstStyle/>
        <a:p>
          <a:endParaRPr lang="en-US"/>
        </a:p>
      </dgm:t>
    </dgm:pt>
    <dgm:pt modelId="{7F491E3F-0DEF-4F0D-B20C-E48555E654B4}" type="pres">
      <dgm:prSet presAssocID="{A55BE01C-6F20-4F1F-9E79-FB3C1C32DD60}" presName="Child4" presStyleLbl="revTx" presStyleIdx="4" presStyleCnt="8">
        <dgm:presLayoutVars>
          <dgm:chMax val="0"/>
          <dgm:chPref val="0"/>
          <dgm:bulletEnabled val="1"/>
        </dgm:presLayoutVars>
      </dgm:prSet>
      <dgm:spPr/>
      <dgm:t>
        <a:bodyPr/>
        <a:lstStyle/>
        <a:p>
          <a:endParaRPr lang="en-US"/>
        </a:p>
      </dgm:t>
    </dgm:pt>
    <dgm:pt modelId="{88D6D9D1-CCD9-41D2-8DE4-4974F73B62EE}" type="pres">
      <dgm:prSet presAssocID="{A55BE01C-6F20-4F1F-9E79-FB3C1C32DD60}" presName="Parent4" presStyleLbl="revTx" presStyleIdx="4" presStyleCnt="8">
        <dgm:presLayoutVars>
          <dgm:chMax val="1"/>
          <dgm:chPref val="1"/>
          <dgm:bulletEnabled val="1"/>
        </dgm:presLayoutVars>
      </dgm:prSet>
      <dgm:spPr/>
      <dgm:t>
        <a:bodyPr/>
        <a:lstStyle/>
        <a:p>
          <a:endParaRPr lang="en-US"/>
        </a:p>
      </dgm:t>
    </dgm:pt>
    <dgm:pt modelId="{A5CFFF9A-E6CA-426F-8F56-58588699FD19}" type="pres">
      <dgm:prSet presAssocID="{EA70ED8D-0C37-4690-AF23-EE874AA57B85}" presName="Accent3" presStyleCnt="0"/>
      <dgm:spPr/>
      <dgm:t>
        <a:bodyPr/>
        <a:lstStyle/>
        <a:p>
          <a:endParaRPr lang="en-US"/>
        </a:p>
      </dgm:t>
    </dgm:pt>
    <dgm:pt modelId="{B2FE859F-251C-44B1-A354-6999C1834088}" type="pres">
      <dgm:prSet presAssocID="{EA70ED8D-0C37-4690-AF23-EE874AA57B85}" presName="Accent" presStyleLbl="node1" presStyleIdx="6" presStyleCnt="9"/>
      <dgm:spPr/>
      <dgm:t>
        <a:bodyPr/>
        <a:lstStyle/>
        <a:p>
          <a:endParaRPr lang="en-US"/>
        </a:p>
      </dgm:t>
    </dgm:pt>
    <dgm:pt modelId="{89DAB783-1840-43DC-AAA9-A912ECBCA8A2}" type="pres">
      <dgm:prSet presAssocID="{EA70ED8D-0C37-4690-AF23-EE874AA57B85}" presName="ParentBackground3" presStyleCnt="0"/>
      <dgm:spPr/>
      <dgm:t>
        <a:bodyPr/>
        <a:lstStyle/>
        <a:p>
          <a:endParaRPr lang="en-US"/>
        </a:p>
      </dgm:t>
    </dgm:pt>
    <dgm:pt modelId="{F2B3E0C6-F684-4EC2-ACA4-A059B57DE645}" type="pres">
      <dgm:prSet presAssocID="{EA70ED8D-0C37-4690-AF23-EE874AA57B85}" presName="ParentBackground" presStyleLbl="fgAcc1" presStyleIdx="6" presStyleCnt="9"/>
      <dgm:spPr/>
      <dgm:t>
        <a:bodyPr/>
        <a:lstStyle/>
        <a:p>
          <a:endParaRPr lang="en-US"/>
        </a:p>
      </dgm:t>
    </dgm:pt>
    <dgm:pt modelId="{713DDC4B-F1FC-4BD1-810A-69B19E7931E9}" type="pres">
      <dgm:prSet presAssocID="{EA70ED8D-0C37-4690-AF23-EE874AA57B85}" presName="Child3" presStyleLbl="revTx" presStyleIdx="5" presStyleCnt="8">
        <dgm:presLayoutVars>
          <dgm:chMax val="0"/>
          <dgm:chPref val="0"/>
          <dgm:bulletEnabled val="1"/>
        </dgm:presLayoutVars>
      </dgm:prSet>
      <dgm:spPr/>
      <dgm:t>
        <a:bodyPr/>
        <a:lstStyle/>
        <a:p>
          <a:endParaRPr lang="en-US"/>
        </a:p>
      </dgm:t>
    </dgm:pt>
    <dgm:pt modelId="{48BA035F-64AA-4218-B136-9FD33FB068C1}" type="pres">
      <dgm:prSet presAssocID="{EA70ED8D-0C37-4690-AF23-EE874AA57B85}" presName="Parent3" presStyleLbl="revTx" presStyleIdx="5" presStyleCnt="8">
        <dgm:presLayoutVars>
          <dgm:chMax val="1"/>
          <dgm:chPref val="1"/>
          <dgm:bulletEnabled val="1"/>
        </dgm:presLayoutVars>
      </dgm:prSet>
      <dgm:spPr/>
      <dgm:t>
        <a:bodyPr/>
        <a:lstStyle/>
        <a:p>
          <a:endParaRPr lang="en-US"/>
        </a:p>
      </dgm:t>
    </dgm:pt>
    <dgm:pt modelId="{F9839DEC-F2AB-4DA7-9D4A-8B1F3EA761D1}" type="pres">
      <dgm:prSet presAssocID="{BE1FE62D-265F-4C5E-9F99-C10936041B6C}" presName="Accent2" presStyleCnt="0"/>
      <dgm:spPr/>
      <dgm:t>
        <a:bodyPr/>
        <a:lstStyle/>
        <a:p>
          <a:endParaRPr lang="en-US"/>
        </a:p>
      </dgm:t>
    </dgm:pt>
    <dgm:pt modelId="{E325AED0-B06F-4FAA-B84E-7F37D895EF2F}" type="pres">
      <dgm:prSet presAssocID="{BE1FE62D-265F-4C5E-9F99-C10936041B6C}" presName="Accent" presStyleLbl="node1" presStyleIdx="7" presStyleCnt="9"/>
      <dgm:spPr/>
      <dgm:t>
        <a:bodyPr/>
        <a:lstStyle/>
        <a:p>
          <a:endParaRPr lang="en-US"/>
        </a:p>
      </dgm:t>
    </dgm:pt>
    <dgm:pt modelId="{AFBA2E8A-68F7-4FFC-9BC1-5AB7F1364EA4}" type="pres">
      <dgm:prSet presAssocID="{BE1FE62D-265F-4C5E-9F99-C10936041B6C}" presName="ParentBackground2" presStyleCnt="0"/>
      <dgm:spPr/>
      <dgm:t>
        <a:bodyPr/>
        <a:lstStyle/>
        <a:p>
          <a:endParaRPr lang="en-US"/>
        </a:p>
      </dgm:t>
    </dgm:pt>
    <dgm:pt modelId="{5C99106D-61C9-48D6-B26A-C13088EB46FA}" type="pres">
      <dgm:prSet presAssocID="{BE1FE62D-265F-4C5E-9F99-C10936041B6C}" presName="ParentBackground" presStyleLbl="fgAcc1" presStyleIdx="7" presStyleCnt="9"/>
      <dgm:spPr/>
      <dgm:t>
        <a:bodyPr/>
        <a:lstStyle/>
        <a:p>
          <a:endParaRPr lang="en-US"/>
        </a:p>
      </dgm:t>
    </dgm:pt>
    <dgm:pt modelId="{36A8DA50-8F1D-486F-9415-E8DB9208D6EA}" type="pres">
      <dgm:prSet presAssocID="{BE1FE62D-265F-4C5E-9F99-C10936041B6C}" presName="Child2" presStyleLbl="revTx" presStyleIdx="6" presStyleCnt="8">
        <dgm:presLayoutVars>
          <dgm:chMax val="0"/>
          <dgm:chPref val="0"/>
          <dgm:bulletEnabled val="1"/>
        </dgm:presLayoutVars>
      </dgm:prSet>
      <dgm:spPr/>
      <dgm:t>
        <a:bodyPr/>
        <a:lstStyle/>
        <a:p>
          <a:endParaRPr lang="en-US"/>
        </a:p>
      </dgm:t>
    </dgm:pt>
    <dgm:pt modelId="{CB1DC252-F628-44AA-961A-69CEDDAEBD7F}" type="pres">
      <dgm:prSet presAssocID="{BE1FE62D-265F-4C5E-9F99-C10936041B6C}" presName="Parent2" presStyleLbl="revTx" presStyleIdx="6" presStyleCnt="8">
        <dgm:presLayoutVars>
          <dgm:chMax val="1"/>
          <dgm:chPref val="1"/>
          <dgm:bulletEnabled val="1"/>
        </dgm:presLayoutVars>
      </dgm:prSet>
      <dgm:spPr/>
      <dgm:t>
        <a:bodyPr/>
        <a:lstStyle/>
        <a:p>
          <a:endParaRPr lang="en-US"/>
        </a:p>
      </dgm:t>
    </dgm:pt>
    <dgm:pt modelId="{2EECE1C9-DC0B-4939-988E-88D44039FE4F}" type="pres">
      <dgm:prSet presAssocID="{BEC3A275-7AD0-4899-B91F-70D0DCAC9C40}" presName="Accent1" presStyleCnt="0"/>
      <dgm:spPr/>
      <dgm:t>
        <a:bodyPr/>
        <a:lstStyle/>
        <a:p>
          <a:endParaRPr lang="en-US"/>
        </a:p>
      </dgm:t>
    </dgm:pt>
    <dgm:pt modelId="{47DA0B67-9AB9-470F-A9D5-70F1714D9BDE}" type="pres">
      <dgm:prSet presAssocID="{BEC3A275-7AD0-4899-B91F-70D0DCAC9C40}" presName="Accent" presStyleLbl="node1" presStyleIdx="8" presStyleCnt="9"/>
      <dgm:spPr/>
      <dgm:t>
        <a:bodyPr/>
        <a:lstStyle/>
        <a:p>
          <a:endParaRPr lang="en-US"/>
        </a:p>
      </dgm:t>
    </dgm:pt>
    <dgm:pt modelId="{B0B5612B-B2AE-419F-8631-CFCDC645D3E6}" type="pres">
      <dgm:prSet presAssocID="{BEC3A275-7AD0-4899-B91F-70D0DCAC9C40}" presName="ParentBackground1" presStyleCnt="0"/>
      <dgm:spPr/>
      <dgm:t>
        <a:bodyPr/>
        <a:lstStyle/>
        <a:p>
          <a:endParaRPr lang="en-US"/>
        </a:p>
      </dgm:t>
    </dgm:pt>
    <dgm:pt modelId="{E45316DD-F0CC-488D-B472-F515A5B593DB}" type="pres">
      <dgm:prSet presAssocID="{BEC3A275-7AD0-4899-B91F-70D0DCAC9C40}" presName="ParentBackground" presStyleLbl="fgAcc1" presStyleIdx="8" presStyleCnt="9"/>
      <dgm:spPr/>
      <dgm:t>
        <a:bodyPr/>
        <a:lstStyle/>
        <a:p>
          <a:endParaRPr lang="en-US"/>
        </a:p>
      </dgm:t>
    </dgm:pt>
    <dgm:pt modelId="{6D75A2B9-6D9B-4F51-9994-BC5ABB009F98}" type="pres">
      <dgm:prSet presAssocID="{BEC3A275-7AD0-4899-B91F-70D0DCAC9C40}" presName="Child1" presStyleLbl="revTx" presStyleIdx="7" presStyleCnt="8">
        <dgm:presLayoutVars>
          <dgm:chMax val="0"/>
          <dgm:chPref val="0"/>
          <dgm:bulletEnabled val="1"/>
        </dgm:presLayoutVars>
      </dgm:prSet>
      <dgm:spPr/>
      <dgm:t>
        <a:bodyPr/>
        <a:lstStyle/>
        <a:p>
          <a:endParaRPr lang="en-US"/>
        </a:p>
      </dgm:t>
    </dgm:pt>
    <dgm:pt modelId="{D61E8AE6-56BC-4BA3-8058-2FF4FCEC94F8}" type="pres">
      <dgm:prSet presAssocID="{BEC3A275-7AD0-4899-B91F-70D0DCAC9C40}" presName="Parent1" presStyleLbl="revTx" presStyleIdx="7" presStyleCnt="8">
        <dgm:presLayoutVars>
          <dgm:chMax val="1"/>
          <dgm:chPref val="1"/>
          <dgm:bulletEnabled val="1"/>
        </dgm:presLayoutVars>
      </dgm:prSet>
      <dgm:spPr/>
      <dgm:t>
        <a:bodyPr/>
        <a:lstStyle/>
        <a:p>
          <a:endParaRPr lang="en-US"/>
        </a:p>
      </dgm:t>
    </dgm:pt>
  </dgm:ptLst>
  <dgm:cxnLst>
    <dgm:cxn modelId="{AEE17F2A-F713-4439-9C7A-F7C408D7CAE4}" type="presOf" srcId="{22FDE49F-EB78-42B3-B7A9-9BB5762F410C}" destId="{36A8DA50-8F1D-486F-9415-E8DB9208D6EA}" srcOrd="0" destOrd="4" presId="urn:microsoft.com/office/officeart/2011/layout/CircleProcess"/>
    <dgm:cxn modelId="{2AA09276-0F25-4FDB-B2A5-0C74CEA2266B}" type="presOf" srcId="{EA1212A9-7E91-45A2-A498-87BD978CBE70}" destId="{6D75A2B9-6D9B-4F51-9994-BC5ABB009F98}" srcOrd="0" destOrd="0" presId="urn:microsoft.com/office/officeart/2011/layout/CircleProcess"/>
    <dgm:cxn modelId="{41A15391-91F6-4FC8-B09D-B5F0E1D12041}" srcId="{EA1212A9-7E91-45A2-A498-87BD978CBE70}" destId="{9C6B99D7-5457-4ECF-B6B5-1941308B8FAD}" srcOrd="0" destOrd="0" parTransId="{D0062CD2-843C-474E-BB51-C3FAA277B575}" sibTransId="{CCF81A6A-372C-483E-B52B-3752C16CE2BB}"/>
    <dgm:cxn modelId="{863F7593-39CB-4E36-AD16-FEAF276D2A83}" srcId="{EA70ED8D-0C37-4690-AF23-EE874AA57B85}" destId="{30F45AB9-749D-44E0-8C36-802E41B0C6D4}" srcOrd="5" destOrd="0" parTransId="{6C69B776-D3CC-43D0-AE42-3473295BACEC}" sibTransId="{E4F3E0F9-D405-4B93-8A01-FF4F13C7451E}"/>
    <dgm:cxn modelId="{038E6163-59E6-49C7-9062-EC571AEB7625}" type="presOf" srcId="{930326FC-D6E7-4ADD-9977-6A7BE11137B5}" destId="{33F494B5-F296-44FA-AFE9-4A4C62CEBE51}" srcOrd="1" destOrd="0" presId="urn:microsoft.com/office/officeart/2011/layout/CircleProcess"/>
    <dgm:cxn modelId="{BBC1C770-DE18-4E0D-9877-E98C11E2883C}" srcId="{3A34E540-B4DF-403E-A378-5601B196075D}" destId="{0D1F48C1-73B3-4E68-AA6F-A9F7776FAE31}" srcOrd="0" destOrd="0" parTransId="{E84C1863-71B7-4A8D-BB69-8B14A3031204}" sibTransId="{C84F5B5E-8A46-4E3A-AEEF-D7E278588399}"/>
    <dgm:cxn modelId="{28F9ED60-0279-425E-8317-3C1CBE986828}" srcId="{416ED2E7-89B0-4D92-AA76-D15324039A92}" destId="{A55BE01C-6F20-4F1F-9E79-FB3C1C32DD60}" srcOrd="3" destOrd="0" parTransId="{C229A1FF-1C4B-47E9-96E3-52A28E55AB48}" sibTransId="{F3B1A828-8716-4B25-823E-C44B20CB9CC1}"/>
    <dgm:cxn modelId="{BA804F13-A381-4008-B22F-19C770A01107}" srcId="{C9CC1568-521B-4B42-937D-1CF63211EE82}" destId="{6BF99482-2A11-4B9F-ADDF-82170CCE0C91}" srcOrd="5" destOrd="0" parTransId="{8F62B01D-007B-43CD-8E34-1B4D28E9E502}" sibTransId="{D4F4A1D6-63CA-421F-83EB-5EAF8E9BB6B3}"/>
    <dgm:cxn modelId="{7539A5FA-970C-4583-B8C0-B91535087406}" srcId="{147B809B-BD12-480F-8E7C-BD8274112DFF}" destId="{C6969D53-570C-4585-8812-8059F8B08B9D}" srcOrd="1" destOrd="0" parTransId="{6CD2F329-B9A3-4154-A490-E7239DBA682C}" sibTransId="{E6F4DF3F-78BA-4868-998A-8F7721A94F26}"/>
    <dgm:cxn modelId="{E946B0DB-1B1A-4DF4-AB30-DD304B56D984}" type="presOf" srcId="{59E8E275-4CCF-485B-8149-10DF2DC2FDE5}" destId="{7F491E3F-0DEF-4F0D-B20C-E48555E654B4}" srcOrd="0" destOrd="2" presId="urn:microsoft.com/office/officeart/2011/layout/CircleProcess"/>
    <dgm:cxn modelId="{CA380C6D-9F4E-472D-9BA8-6F3780FA6B15}" srcId="{993A8498-DD6C-433D-A199-D6A657548185}" destId="{65080EF9-8B13-4AA0-978F-3E9E9F639B8B}" srcOrd="2" destOrd="0" parTransId="{4D94C91D-F5D1-4A69-9D00-BA6920981152}" sibTransId="{36B286CD-376E-4187-A128-326AEA8D7A3B}"/>
    <dgm:cxn modelId="{B8E14583-87AA-4EFF-AE46-EE2EE072B6E4}" srcId="{BE1FE62D-265F-4C5E-9F99-C10936041B6C}" destId="{3A34E540-B4DF-403E-A378-5601B196075D}" srcOrd="0" destOrd="0" parTransId="{06C4F8F2-6D48-4793-95CE-D81156B907B2}" sibTransId="{9EAE2C94-DEDA-4DDE-B49D-1C672DD5B7C4}"/>
    <dgm:cxn modelId="{4021B79A-CA53-492E-B604-4FB81298DC6F}" srcId="{BB29BDC2-F737-4797-B981-59D02D857F1A}" destId="{D44F2476-4C20-47CF-BE55-09C891D59875}" srcOrd="3" destOrd="0" parTransId="{327B2880-3F69-47F0-9D02-F5DADBFB40DA}" sibTransId="{D11D17FC-461D-42F0-B311-662C09D246E7}"/>
    <dgm:cxn modelId="{5B190EB5-4B0E-4492-899F-825795F5A568}" srcId="{BEC3A275-7AD0-4899-B91F-70D0DCAC9C40}" destId="{1085B1A5-D131-4A7E-90DC-725F8E2E8E2B}" srcOrd="2" destOrd="0" parTransId="{B430FDF3-745C-4122-B591-A5B4B43B35E7}" sibTransId="{C39127DB-CD92-4B2A-928A-AE497E788698}"/>
    <dgm:cxn modelId="{E607B3E0-2E82-40FF-8E3F-03B2BFCEDC3C}" srcId="{416ED2E7-89B0-4D92-AA76-D15324039A92}" destId="{993A8498-DD6C-433D-A199-D6A657548185}" srcOrd="6" destOrd="0" parTransId="{A31DEF96-522B-41EA-B17C-79AECBB97D2D}" sibTransId="{B809ED1B-5799-4F90-94EB-4D72024AE8EE}"/>
    <dgm:cxn modelId="{E4C7F4CE-08FD-443B-B09D-2DA867F10528}" type="presOf" srcId="{DF4D6A14-7649-4BCA-865A-B3667E5DB3AB}" destId="{0B0BC913-219B-4C18-87C9-55DEEC972073}" srcOrd="0" destOrd="1" presId="urn:microsoft.com/office/officeart/2011/layout/CircleProcess"/>
    <dgm:cxn modelId="{4CEDC213-4F8E-4A6E-AA0F-7592CC41F031}" type="presOf" srcId="{30F45AB9-749D-44E0-8C36-802E41B0C6D4}" destId="{713DDC4B-F1FC-4BD1-810A-69B19E7931E9}" srcOrd="0" destOrd="5" presId="urn:microsoft.com/office/officeart/2011/layout/CircleProcess"/>
    <dgm:cxn modelId="{8314C013-705E-4EC2-A20B-389AAE6CBA55}" srcId="{993A8498-DD6C-433D-A199-D6A657548185}" destId="{C4F946C9-6DF9-431B-989B-D852456C5730}" srcOrd="3" destOrd="0" parTransId="{4DC0D2CA-95EB-40CF-9A1A-4C08094420C8}" sibTransId="{857A92BE-53EE-4610-B9E4-88F214DADB8B}"/>
    <dgm:cxn modelId="{94858B76-2843-4A3E-81CA-B31D5E7DE4A6}" srcId="{A1E9D8F2-4432-4852-A0D9-9511E6851162}" destId="{E5F688EC-931B-44CB-9C0E-7F3B3016F47E}" srcOrd="0" destOrd="0" parTransId="{96B5BA41-0AAB-4AA2-B008-350003DFB0DF}" sibTransId="{A10259D4-D748-401A-AD28-58C7B8D85555}"/>
    <dgm:cxn modelId="{7EACFCF9-5436-4F1C-8149-DBA87A592F4A}" srcId="{A55BE01C-6F20-4F1F-9E79-FB3C1C32DD60}" destId="{59E8E275-4CCF-485B-8149-10DF2DC2FDE5}" srcOrd="2" destOrd="0" parTransId="{E5CBA4E0-0701-4E81-97E3-CB2FCAB78F67}" sibTransId="{7EF563D6-1104-4D59-A373-2A50B721E611}"/>
    <dgm:cxn modelId="{10FFB799-45C5-4694-A5CA-492B262879D1}" type="presOf" srcId="{ADF4A89F-4955-4652-A724-F3D1E1F1777E}" destId="{4240105F-CE33-46BC-974C-E76417FC5FBA}" srcOrd="0" destOrd="7" presId="urn:microsoft.com/office/officeart/2011/layout/CircleProcess"/>
    <dgm:cxn modelId="{2B5F4A69-A1C8-47E8-9945-26D480D0C8C2}" srcId="{F0EC7C93-E57A-4C0D-B411-CA92B4B59DE6}" destId="{C3639DFC-D8B9-41F7-A2D1-CFA043476656}" srcOrd="0" destOrd="0" parTransId="{7DF8FD6B-5148-490A-A5A9-0D1AB95B2C01}" sibTransId="{3006822F-FDFD-4070-AF9F-976EE1152B43}"/>
    <dgm:cxn modelId="{D25A181B-DF5D-4908-A79D-CD9174B50680}" srcId="{147B809B-BD12-480F-8E7C-BD8274112DFF}" destId="{70CC66A8-9A83-4023-8886-FB1276299B0C}" srcOrd="0" destOrd="0" parTransId="{851566F7-98FE-4454-9090-C422C803687D}" sibTransId="{A8A4BA0B-1D41-4E67-9BF7-8F8DE6EB5F4E}"/>
    <dgm:cxn modelId="{2DAD1879-93FF-4E21-81C6-092B8A6606D6}" type="presOf" srcId="{510F9D44-931E-466B-BBDC-ECB55941E316}" destId="{6D75A2B9-6D9B-4F51-9994-BC5ABB009F98}" srcOrd="0" destOrd="10" presId="urn:microsoft.com/office/officeart/2011/layout/CircleProcess"/>
    <dgm:cxn modelId="{7F1AC856-34F3-4130-BB21-0D3672168DDA}" srcId="{A1E9D8F2-4432-4852-A0D9-9511E6851162}" destId="{F6A51D3D-99CE-4916-8490-91304A9F8F08}" srcOrd="1" destOrd="0" parTransId="{552EC6C0-D443-4981-A274-7195CAB1AF08}" sibTransId="{434204E1-E868-4135-A483-617AE83370ED}"/>
    <dgm:cxn modelId="{F38088D2-EAE8-47CC-99A3-B0D805BBB82C}" srcId="{3A34E540-B4DF-403E-A378-5601B196075D}" destId="{713221E3-F2F6-4E8B-B3B8-4FFC2012275C}" srcOrd="1" destOrd="0" parTransId="{44BC80B7-76AE-41CB-BF7F-67CF90CAE6B1}" sibTransId="{72DB7E31-F103-4D38-89E4-134D0AAF24F6}"/>
    <dgm:cxn modelId="{6A8F9AA7-9C5F-472E-ADAE-CF7B82A113BE}" type="presOf" srcId="{F35821F6-7730-4ABC-B598-879C1F106D68}" destId="{7F491E3F-0DEF-4F0D-B20C-E48555E654B4}" srcOrd="0" destOrd="6" presId="urn:microsoft.com/office/officeart/2011/layout/CircleProcess"/>
    <dgm:cxn modelId="{472B1354-BDC1-400E-850F-BCD6C5E4EFAE}" type="presOf" srcId="{9222FDDE-B77D-4E17-92FB-B25BB7B9BD37}" destId="{E0B38280-62CE-4565-8845-AB35583058B6}" srcOrd="0" destOrd="0" presId="urn:microsoft.com/office/officeart/2011/layout/CircleProcess"/>
    <dgm:cxn modelId="{07B883C9-1F7D-4C9C-9F1C-170DBDCEE6F8}" srcId="{BEC3A275-7AD0-4899-B91F-70D0DCAC9C40}" destId="{3E8FDBD8-2E6E-428E-AE51-8EE8C7385086}" srcOrd="3" destOrd="0" parTransId="{977EB756-A2BF-4E16-9425-1C1E141F2535}" sibTransId="{B6746100-00E6-489A-812E-D3F3E475F171}"/>
    <dgm:cxn modelId="{96E24D82-432D-4066-8520-E8A29E219D5D}" type="presOf" srcId="{F9CBBE2B-7B04-4709-82F4-F94314F5391C}" destId="{713DDC4B-F1FC-4BD1-810A-69B19E7931E9}" srcOrd="0" destOrd="2" presId="urn:microsoft.com/office/officeart/2011/layout/CircleProcess"/>
    <dgm:cxn modelId="{FECDF0AF-780F-43ED-8B23-6F0708E24865}" srcId="{7119A957-59E7-4A5C-96CA-FCBD96B06922}" destId="{288C608D-6DCF-4814-BEF5-611B2111DF38}" srcOrd="2" destOrd="0" parTransId="{B1BEFD12-384C-4C0E-8DD1-EF2F68D6B528}" sibTransId="{4530B216-8A91-4A2B-A2B1-33474132AABF}"/>
    <dgm:cxn modelId="{EE19E570-67A2-495C-B95A-ACF52D97517F}" type="presOf" srcId="{7C2EA22E-FEED-4907-ABA6-22BA74612596}" destId="{4240105F-CE33-46BC-974C-E76417FC5FBA}" srcOrd="0" destOrd="6" presId="urn:microsoft.com/office/officeart/2011/layout/CircleProcess"/>
    <dgm:cxn modelId="{9BDE35F2-77AB-45B1-BA41-3A9DE0E2325E}" type="presOf" srcId="{F7502A50-23C5-41F2-9259-8EC5EA3FF8B7}" destId="{713DDC4B-F1FC-4BD1-810A-69B19E7931E9}" srcOrd="0" destOrd="0" presId="urn:microsoft.com/office/officeart/2011/layout/CircleProcess"/>
    <dgm:cxn modelId="{6C865A72-280E-44C0-BE5C-C12C675D594C}" type="presOf" srcId="{73E6CEDD-D63D-4E99-909F-391268092375}" destId="{7F491E3F-0DEF-4F0D-B20C-E48555E654B4}" srcOrd="0" destOrd="0" presId="urn:microsoft.com/office/officeart/2011/layout/CircleProcess"/>
    <dgm:cxn modelId="{B2168F4B-8A9A-477A-82A8-B20862BC346B}" type="presOf" srcId="{6D064FAB-AC62-4708-846A-1047E9A6DC7A}" destId="{7F491E3F-0DEF-4F0D-B20C-E48555E654B4}" srcOrd="0" destOrd="11" presId="urn:microsoft.com/office/officeart/2011/layout/CircleProcess"/>
    <dgm:cxn modelId="{176E99DC-8894-4CFE-B712-5B5E99442FCE}" srcId="{993A8498-DD6C-433D-A199-D6A657548185}" destId="{DF4D6A14-7649-4BCA-865A-B3667E5DB3AB}" srcOrd="1" destOrd="0" parTransId="{F619C720-009E-4AF1-8A1F-0DC770CCB7AC}" sibTransId="{773252F3-3535-42FC-B364-0E8B34DEC605}"/>
    <dgm:cxn modelId="{3AC81B6E-D3B4-404D-968B-4F0104FF245B}" srcId="{A55BE01C-6F20-4F1F-9E79-FB3C1C32DD60}" destId="{B1BA2FEE-44FC-4013-8CAA-6A4502CEE2DC}" srcOrd="7" destOrd="0" parTransId="{265D2B71-C959-475F-AB4B-D92409117F49}" sibTransId="{5FDD3E8F-EB28-4CC4-8A98-71479C062E8F}"/>
    <dgm:cxn modelId="{DABE36C6-9DC3-48A4-861F-3112D0A326F6}" type="presOf" srcId="{D44F2476-4C20-47CF-BE55-09C891D59875}" destId="{7F491E3F-0DEF-4F0D-B20C-E48555E654B4}" srcOrd="0" destOrd="9" presId="urn:microsoft.com/office/officeart/2011/layout/CircleProcess"/>
    <dgm:cxn modelId="{E7401AC8-CEE9-4780-A792-1F7CA4797DD6}" type="presOf" srcId="{F37C1F5B-6886-4524-A49B-D80B26298706}" destId="{4240105F-CE33-46BC-974C-E76417FC5FBA}" srcOrd="0" destOrd="3" presId="urn:microsoft.com/office/officeart/2011/layout/CircleProcess"/>
    <dgm:cxn modelId="{6C9332BE-820A-48D4-8AC5-6EF4B90E9B5A}" type="presOf" srcId="{55A25FCA-B69D-4510-9509-17EC36CD25CB}" destId="{7F491E3F-0DEF-4F0D-B20C-E48555E654B4}" srcOrd="0" destOrd="10" presId="urn:microsoft.com/office/officeart/2011/layout/CircleProcess"/>
    <dgm:cxn modelId="{62F7782C-BB4D-4CD2-92B5-0E2334572019}" srcId="{A55BE01C-6F20-4F1F-9E79-FB3C1C32DD60}" destId="{6D064FAB-AC62-4708-846A-1047E9A6DC7A}" srcOrd="6" destOrd="0" parTransId="{2208ABEF-359E-4CA9-8C9E-8FFC23E9D1CD}" sibTransId="{7716BA6C-BEE6-4C8A-B98E-DAAD9CB19025}"/>
    <dgm:cxn modelId="{C59636D8-3B97-46A5-8E28-FF34A4962012}" srcId="{3EF34CE7-F705-4DF6-ACA0-A031421F740C}" destId="{B4BF74AC-0BFA-4E31-8F65-ABE978D578A3}" srcOrd="0" destOrd="0" parTransId="{2211F080-89EF-4FE4-B8F1-2AD830FCF072}" sibTransId="{CD6C578A-1108-4C66-8695-DAF5859387DD}"/>
    <dgm:cxn modelId="{D9705CDF-6B88-49D4-BA68-9E701A74BB40}" type="presOf" srcId="{916DD39B-8B1E-446E-8A31-6A6F80E737FC}" destId="{6D75A2B9-6D9B-4F51-9994-BC5ABB009F98}" srcOrd="0" destOrd="5" presId="urn:microsoft.com/office/officeart/2011/layout/CircleProcess"/>
    <dgm:cxn modelId="{D379A9E4-571E-49B8-8F20-6EE98DC9D10B}" type="presOf" srcId="{BEC3A275-7AD0-4899-B91F-70D0DCAC9C40}" destId="{D61E8AE6-56BC-4BA3-8058-2FF4FCEC94F8}" srcOrd="1" destOrd="0" presId="urn:microsoft.com/office/officeart/2011/layout/CircleProcess"/>
    <dgm:cxn modelId="{E8DF2597-78D0-44A1-9E15-D000FD1E83F8}" srcId="{BEC3A275-7AD0-4899-B91F-70D0DCAC9C40}" destId="{AC36248D-4B8F-4079-8ABD-4DF6BE6316CA}" srcOrd="4" destOrd="0" parTransId="{325D15CF-7AD4-49B5-B489-D19A4104DA3B}" sibTransId="{5A6DD512-3330-426A-A980-FC9CE3F12F35}"/>
    <dgm:cxn modelId="{751FFCF1-122F-4F9C-BF4E-18253EBD4253}" srcId="{A1E9D8F2-4432-4852-A0D9-9511E6851162}" destId="{F37C1F5B-6886-4524-A49B-D80B26298706}" srcOrd="2" destOrd="0" parTransId="{655CEC1C-B532-4978-923F-035B8B8FF954}" sibTransId="{E4E0057A-3A48-49AB-AE32-7563DD1F9B94}"/>
    <dgm:cxn modelId="{D7EEFA5D-C2D3-4D76-B1BE-2433EAA54D46}" type="presOf" srcId="{147B809B-BD12-480F-8E7C-BD8274112DFF}" destId="{6D75A2B9-6D9B-4F51-9994-BC5ABB009F98}" srcOrd="0" destOrd="6" presId="urn:microsoft.com/office/officeart/2011/layout/CircleProcess"/>
    <dgm:cxn modelId="{7C173B26-EB40-4935-956A-1704272D788D}" srcId="{EA1212A9-7E91-45A2-A498-87BD978CBE70}" destId="{ED30E3C3-7D47-499B-B128-AF6572CD3EDB}" srcOrd="3" destOrd="0" parTransId="{3DE138D8-FEDC-48AB-93E9-1CA0D7737519}" sibTransId="{11DFAC50-9172-4170-8F89-97FC5D091E26}"/>
    <dgm:cxn modelId="{96B849D7-CC13-496D-AFC4-2F40604B260F}" type="presOf" srcId="{A3172E87-0BF8-4D7A-B4F9-8713B2475275}" destId="{A7626D17-2CEE-40DC-B101-7093D2DC51EB}" srcOrd="0" destOrd="0" presId="urn:microsoft.com/office/officeart/2011/layout/CircleProcess"/>
    <dgm:cxn modelId="{C3678FA8-949E-421B-BE78-9131C4BF2B5E}" srcId="{3EF34CE7-F705-4DF6-ACA0-A031421F740C}" destId="{41B9DFDA-388C-4F85-87ED-99FB5C93C079}" srcOrd="2" destOrd="0" parTransId="{B54606A1-FA9D-4D6D-8B78-EEAD4ECC0C6C}" sibTransId="{CE907BA7-EB37-43D1-BEF6-0D2F627295CF}"/>
    <dgm:cxn modelId="{94E70173-4AB7-4BF7-AD64-F94BDF33C9D7}" srcId="{A3172E87-0BF8-4D7A-B4F9-8713B2475275}" destId="{9222FDDE-B77D-4E17-92FB-B25BB7B9BD37}" srcOrd="0" destOrd="0" parTransId="{B718F0D9-54D2-4846-B2A5-4B40EBBB59AB}" sibTransId="{DCFF383D-BC0A-4085-A002-DBD1BB2492B4}"/>
    <dgm:cxn modelId="{A107734F-3A52-48F1-AC47-EEC464BE04EF}" srcId="{3A34E540-B4DF-403E-A378-5601B196075D}" destId="{78E7EE9C-3BBC-4954-B564-541A607CA553}" srcOrd="2" destOrd="0" parTransId="{487CA988-8340-4089-8F40-0F196F8B5780}" sibTransId="{66D6DD09-948A-4F28-B9B2-44B51F2692F1}"/>
    <dgm:cxn modelId="{1C4CE3B1-1009-473A-80A6-8ACD1E20B6AF}" type="presOf" srcId="{70CC66A8-9A83-4023-8886-FB1276299B0C}" destId="{6D75A2B9-6D9B-4F51-9994-BC5ABB009F98}" srcOrd="0" destOrd="7" presId="urn:microsoft.com/office/officeart/2011/layout/CircleProcess"/>
    <dgm:cxn modelId="{8E880F13-6079-48B1-84EA-28A5D51A7C5A}" srcId="{A55BE01C-6F20-4F1F-9E79-FB3C1C32DD60}" destId="{73E6CEDD-D63D-4E99-909F-391268092375}" srcOrd="0" destOrd="0" parTransId="{15039E20-EB0F-4EE9-97A6-EB1E04E9C43F}" sibTransId="{7899DD35-FC4E-44C3-B72B-4F1011671BB5}"/>
    <dgm:cxn modelId="{FB7B56B4-7FFA-4BB1-A49F-70150B6BA765}" type="presOf" srcId="{AE7B7438-0192-47D0-B87E-7D951E77EB61}" destId="{4240105F-CE33-46BC-974C-E76417FC5FBA}" srcOrd="0" destOrd="13" presId="urn:microsoft.com/office/officeart/2011/layout/CircleProcess"/>
    <dgm:cxn modelId="{AD9F19B5-D107-4CCA-A2A6-A2F9D5382917}" srcId="{C9CC1568-521B-4B42-937D-1CF63211EE82}" destId="{28C6CC6C-C02A-4199-A2C2-FCAFA15B6FF2}" srcOrd="9" destOrd="0" parTransId="{DD5CD36E-445F-4113-84E3-C4387BBBA401}" sibTransId="{A626BB34-CFE2-4892-8359-49E63C185E4A}"/>
    <dgm:cxn modelId="{A488C549-9FE5-4FAF-85BA-837B80A7F0E4}" type="presOf" srcId="{A21D1772-E787-44E4-9813-BCEAE4BE1A74}" destId="{4240105F-CE33-46BC-974C-E76417FC5FBA}" srcOrd="0" destOrd="9" presId="urn:microsoft.com/office/officeart/2011/layout/CircleProcess"/>
    <dgm:cxn modelId="{B15B3D10-2C0D-451E-8AFD-D550E8DD6784}" type="presOf" srcId="{7479ED8C-EF16-4B4C-8F3C-24E713C14D44}" destId="{4240105F-CE33-46BC-974C-E76417FC5FBA}" srcOrd="0" destOrd="4" presId="urn:microsoft.com/office/officeart/2011/layout/CircleProcess"/>
    <dgm:cxn modelId="{FD12CBF9-CD3B-4F0D-A2FE-778D137358A9}" srcId="{EA70ED8D-0C37-4690-AF23-EE874AA57B85}" destId="{DF12857B-C613-4623-BD73-568BFE694BC8}" srcOrd="1" destOrd="0" parTransId="{675E4BCD-ADFD-404F-AF52-CEE91D80DBCD}" sibTransId="{53CD83B1-87EB-4E98-BB04-1E3D188D18CC}"/>
    <dgm:cxn modelId="{52186897-2EDC-4612-BE7C-851059622193}" type="presOf" srcId="{B1BA2FEE-44FC-4013-8CAA-6A4502CEE2DC}" destId="{7F491E3F-0DEF-4F0D-B20C-E48555E654B4}" srcOrd="0" destOrd="12" presId="urn:microsoft.com/office/officeart/2011/layout/CircleProcess"/>
    <dgm:cxn modelId="{0BCA6837-98F4-495A-9119-8921DCA7BFFC}" srcId="{7119A957-59E7-4A5C-96CA-FCBD96B06922}" destId="{7695D710-1605-4342-91AA-68A38ECF870E}" srcOrd="0" destOrd="0" parTransId="{9DEB2D79-4EAF-4C25-A148-50DF8317EFF7}" sibTransId="{470FC0EB-5577-4922-A72A-EB38A2D1CEC5}"/>
    <dgm:cxn modelId="{A6B26495-3E3A-4D45-8A41-B7FE438B5CB7}" type="presOf" srcId="{C9CC1568-521B-4B42-937D-1CF63211EE82}" destId="{8AC9BA40-281F-4296-B6A9-12CAAB478857}" srcOrd="0" destOrd="0" presId="urn:microsoft.com/office/officeart/2011/layout/CircleProcess"/>
    <dgm:cxn modelId="{D6480E99-DC7F-4B5B-8D0B-0799B48EBC17}" srcId="{416ED2E7-89B0-4D92-AA76-D15324039A92}" destId="{BEC3A275-7AD0-4899-B91F-70D0DCAC9C40}" srcOrd="0" destOrd="0" parTransId="{A37F8B9B-A712-438E-B0F3-B5D239AABEAB}" sibTransId="{0967DA65-3295-4366-8FC3-0DD37327A321}"/>
    <dgm:cxn modelId="{EA77CDF3-98BF-4410-B933-CF23A06F3F1B}" type="presOf" srcId="{BE1FE62D-265F-4C5E-9F99-C10936041B6C}" destId="{5C99106D-61C9-48D6-B26A-C13088EB46FA}" srcOrd="0" destOrd="0" presId="urn:microsoft.com/office/officeart/2011/layout/CircleProcess"/>
    <dgm:cxn modelId="{0FA7BC0B-5C7B-42CA-AD69-85F423CA0E93}" srcId="{A55BE01C-6F20-4F1F-9E79-FB3C1C32DD60}" destId="{A83BCC5B-AABA-46B7-9B30-DF8E4E667CE7}" srcOrd="1" destOrd="0" parTransId="{542A54B5-559C-47F9-BF8B-2F61DB08A75B}" sibTransId="{397CAA15-F3C0-44FA-AF86-205B7DC90A5E}"/>
    <dgm:cxn modelId="{A78358F5-5843-4D64-BADB-162FFEFF4012}" srcId="{993A8498-DD6C-433D-A199-D6A657548185}" destId="{696283D0-87B7-4009-AE77-A3EACBC08C66}" srcOrd="0" destOrd="0" parTransId="{71898807-13A6-4AE5-8F9B-18356D252A7C}" sibTransId="{51BE7F88-D32C-45DB-8698-E30FD272512C}"/>
    <dgm:cxn modelId="{9F0B1CF8-93B7-4C83-947D-58684F66FA5D}" type="presOf" srcId="{C9CC1568-521B-4B42-937D-1CF63211EE82}" destId="{61209B18-5C94-4CB3-8897-C5B31D66B397}" srcOrd="1" destOrd="0" presId="urn:microsoft.com/office/officeart/2011/layout/CircleProcess"/>
    <dgm:cxn modelId="{2F52C932-22D7-46D6-89B0-F1DE92B58B36}" srcId="{EA1212A9-7E91-45A2-A498-87BD978CBE70}" destId="{916DD39B-8B1E-446E-8A31-6A6F80E737FC}" srcOrd="4" destOrd="0" parTransId="{CA21D33E-CE58-489A-A69F-CEEF98E39B6A}" sibTransId="{33310FAA-E429-4F91-8D48-44EA45ABE776}"/>
    <dgm:cxn modelId="{81518478-B068-40BC-8D27-2337E27B4213}" srcId="{F0EC7C93-E57A-4C0D-B411-CA92B4B59DE6}" destId="{C015E87A-360C-4A29-9656-184617C55939}" srcOrd="2" destOrd="0" parTransId="{3FCFE511-7B97-42A4-8689-5B0BEE3368EE}" sibTransId="{554F857F-DF18-4B78-A1D3-D4CC8D77C09C}"/>
    <dgm:cxn modelId="{6EE2A4A9-60FE-4C94-BC3F-7E4305E36B11}" srcId="{EA1212A9-7E91-45A2-A498-87BD978CBE70}" destId="{4B0ED57A-0992-4386-8DAE-9613A2439FDD}" srcOrd="1" destOrd="0" parTransId="{7C89B002-BE85-4DF3-94D7-EEFC23F34817}" sibTransId="{294F7774-C198-4716-874E-842054B6520A}"/>
    <dgm:cxn modelId="{0408E500-9CDC-40B2-9EBD-981A145EA4BC}" srcId="{416ED2E7-89B0-4D92-AA76-D15324039A92}" destId="{A3172E87-0BF8-4D7A-B4F9-8713B2475275}" srcOrd="7" destOrd="0" parTransId="{EF1126A0-D949-4A89-A1CB-4BA82B66CB8E}" sibTransId="{404683FD-4F92-42E1-8303-76D1A71CDE3D}"/>
    <dgm:cxn modelId="{15E4CA22-C04A-4DE4-BD8C-5F0BBA67F738}" type="presOf" srcId="{B4BF74AC-0BFA-4E31-8F65-ABE978D578A3}" destId="{4240105F-CE33-46BC-974C-E76417FC5FBA}" srcOrd="0" destOrd="12" presId="urn:microsoft.com/office/officeart/2011/layout/CircleProcess"/>
    <dgm:cxn modelId="{EEE1EB1D-B685-4D7F-8840-C5E77A16405D}" type="presOf" srcId="{FBAAFD64-9DA1-47EE-B491-A75BA4E98260}" destId="{4240105F-CE33-46BC-974C-E76417FC5FBA}" srcOrd="0" destOrd="15" presId="urn:microsoft.com/office/officeart/2011/layout/CircleProcess"/>
    <dgm:cxn modelId="{94647957-D0F8-4257-9A6E-CA9D5D446265}" srcId="{3EF34CE7-F705-4DF6-ACA0-A031421F740C}" destId="{AE7B7438-0192-47D0-B87E-7D951E77EB61}" srcOrd="1" destOrd="0" parTransId="{AADF5A4B-D274-4EC1-9919-D9FD4F93C963}" sibTransId="{93B14F83-1F59-4137-AD95-AA1319B15C8C}"/>
    <dgm:cxn modelId="{0FC5871F-236A-4E3E-89C8-7994511CE119}" srcId="{EA1212A9-7E91-45A2-A498-87BD978CBE70}" destId="{65F44732-4101-49DE-8D91-5C94867127A8}" srcOrd="2" destOrd="0" parTransId="{2117275F-9CD3-4566-A07F-60C7AC45EFA6}" sibTransId="{27728E66-E501-4888-A423-0F713CE8EF53}"/>
    <dgm:cxn modelId="{B1278361-F3B0-4B9C-B3F8-81254F602741}" srcId="{EA70ED8D-0C37-4690-AF23-EE874AA57B85}" destId="{F7502A50-23C5-41F2-9259-8EC5EA3FF8B7}" srcOrd="0" destOrd="0" parTransId="{B7A071DE-195B-4D4C-97DA-3D3C7A97828A}" sibTransId="{26B45B46-A405-471C-BD55-D122BE296014}"/>
    <dgm:cxn modelId="{E4763F3C-D627-4567-A576-276E2ABCA0C5}" srcId="{C9CC1568-521B-4B42-937D-1CF63211EE82}" destId="{ADF4A89F-4955-4652-A724-F3D1E1F1777E}" srcOrd="4" destOrd="0" parTransId="{4DF93814-2619-447B-B81E-DFF8C0CCFA6E}" sibTransId="{9CB63159-0EAB-47E6-A230-82902DD176C9}"/>
    <dgm:cxn modelId="{610D8AE1-DE57-445D-9CF1-5570432E1DFE}" type="presOf" srcId="{6BF99482-2A11-4B9F-ADDF-82170CCE0C91}" destId="{4240105F-CE33-46BC-974C-E76417FC5FBA}" srcOrd="0" destOrd="8" presId="urn:microsoft.com/office/officeart/2011/layout/CircleProcess"/>
    <dgm:cxn modelId="{AF321D04-F7E8-48B9-B8A6-619B0EAFEAC2}" type="presOf" srcId="{F0EC7C93-E57A-4C0D-B411-CA92B4B59DE6}" destId="{0C7268CA-3DF9-4027-ABF3-F4BD8FDB05B9}" srcOrd="0" destOrd="0" presId="urn:microsoft.com/office/officeart/2011/layout/CircleProcess"/>
    <dgm:cxn modelId="{F169B51F-7A29-4D5E-A5E8-B369B699B499}" srcId="{EA70ED8D-0C37-4690-AF23-EE874AA57B85}" destId="{A5513CE1-4F9D-46CD-BAF4-B88EED59E5DE}" srcOrd="3" destOrd="0" parTransId="{EB38C181-3D30-4F48-9A22-7BC61C38546B}" sibTransId="{64B7C7BC-320F-44D6-B531-815EB73D6E5E}"/>
    <dgm:cxn modelId="{8DFD8920-764D-4B71-8F18-A2764421BD05}" srcId="{7119A957-59E7-4A5C-96CA-FCBD96B06922}" destId="{B7310057-7B0A-4955-874B-0B28AF1611FD}" srcOrd="1" destOrd="0" parTransId="{00C908D5-294E-41DD-ACBE-C70826E7694B}" sibTransId="{AA51F7EC-F01A-4195-B184-E6C82559B115}"/>
    <dgm:cxn modelId="{43D1D037-F803-4617-84CB-AEDD06208E6C}" type="presOf" srcId="{993A8498-DD6C-433D-A199-D6A657548185}" destId="{83961FD7-3D0C-44AC-9F4D-87DD5811DC70}" srcOrd="1" destOrd="0" presId="urn:microsoft.com/office/officeart/2011/layout/CircleProcess"/>
    <dgm:cxn modelId="{163CF5E4-9A3C-4011-AB02-CDB847958E4A}" type="presOf" srcId="{941DCC1A-6872-4CF9-9958-6700D5D3EBE9}" destId="{36A8DA50-8F1D-486F-9415-E8DB9208D6EA}" srcOrd="0" destOrd="5" presId="urn:microsoft.com/office/officeart/2011/layout/CircleProcess"/>
    <dgm:cxn modelId="{796483C0-9197-48E1-AC0B-3240CD302705}" type="presOf" srcId="{DF12857B-C613-4623-BD73-568BFE694BC8}" destId="{713DDC4B-F1FC-4BD1-810A-69B19E7931E9}" srcOrd="0" destOrd="1" presId="urn:microsoft.com/office/officeart/2011/layout/CircleProcess"/>
    <dgm:cxn modelId="{91B3871B-3E6E-4BBE-BE0D-0F3A47227850}" srcId="{BB29BDC2-F737-4797-B981-59D02D857F1A}" destId="{55A25FCA-B69D-4510-9509-17EC36CD25CB}" srcOrd="4" destOrd="0" parTransId="{7F2A604F-6D45-405C-8BCD-2937938E1099}" sibTransId="{F6C5FB38-6018-48F8-8310-91CD276AEC99}"/>
    <dgm:cxn modelId="{842FDDB1-586B-4407-B572-75832FAC67D9}" srcId="{BE1FE62D-265F-4C5E-9F99-C10936041B6C}" destId="{941DCC1A-6872-4CF9-9958-6700D5D3EBE9}" srcOrd="2" destOrd="0" parTransId="{4128446F-D3CE-4D67-9235-E59B481CD37B}" sibTransId="{84A64090-93B5-4456-B034-C5686EA27174}"/>
    <dgm:cxn modelId="{6827F144-DA42-43A4-85CB-D9337FD36AF9}" srcId="{BEC3A275-7AD0-4899-B91F-70D0DCAC9C40}" destId="{147B809B-BD12-480F-8E7C-BD8274112DFF}" srcOrd="1" destOrd="0" parTransId="{958AD726-C32B-4944-8CA9-DCD39739CEB1}" sibTransId="{B19F5ECD-857A-403E-8241-EF0A96B7F8A1}"/>
    <dgm:cxn modelId="{A9F95002-2DC7-4F1C-B02B-E45910481A1B}" type="presOf" srcId="{F0EC7C93-E57A-4C0D-B411-CA92B4B59DE6}" destId="{E47F2049-7917-433E-968D-208281B10F0F}" srcOrd="1" destOrd="0" presId="urn:microsoft.com/office/officeart/2011/layout/CircleProcess"/>
    <dgm:cxn modelId="{60F97BE4-B5EE-4DB7-B34A-2C1A6FACCD33}" type="presOf" srcId="{288C608D-6DCF-4814-BEF5-611B2111DF38}" destId="{0B0BC913-219B-4C18-87C9-55DEEC972073}" srcOrd="0" destOrd="7" presId="urn:microsoft.com/office/officeart/2011/layout/CircleProcess"/>
    <dgm:cxn modelId="{E5A40031-D810-481A-A9F6-3902090BB902}" srcId="{C9CC1568-521B-4B42-937D-1CF63211EE82}" destId="{3EF34CE7-F705-4DF6-ACA0-A031421F740C}" srcOrd="8" destOrd="0" parTransId="{744FA706-5CD4-49A9-A910-AAC369CB02CE}" sibTransId="{9AC3E7E5-F2AF-489A-ABEF-CA756992E36C}"/>
    <dgm:cxn modelId="{7B096397-7CFC-4CDC-9737-BBE00B6C818B}" type="presOf" srcId="{D55A3C0B-8567-4A7A-9E9B-2924C3F47445}" destId="{4240105F-CE33-46BC-974C-E76417FC5FBA}" srcOrd="0" destOrd="10" presId="urn:microsoft.com/office/officeart/2011/layout/CircleProcess"/>
    <dgm:cxn modelId="{8BCF1451-C439-4280-B9B3-E382A2BFBFE6}" srcId="{A55BE01C-6F20-4F1F-9E79-FB3C1C32DD60}" destId="{58C50A2F-6B8C-49D3-A096-296AE2001522}" srcOrd="3" destOrd="0" parTransId="{A766D5F1-8580-46BB-A35F-A777D1EB2AE0}" sibTransId="{7B425EE6-6FE3-47CF-90E2-09A1F013889D}"/>
    <dgm:cxn modelId="{99968B39-868C-4AA5-AA12-F96BD29D94B9}" type="presOf" srcId="{713221E3-F2F6-4E8B-B3B8-4FFC2012275C}" destId="{36A8DA50-8F1D-486F-9415-E8DB9208D6EA}" srcOrd="0" destOrd="2" presId="urn:microsoft.com/office/officeart/2011/layout/CircleProcess"/>
    <dgm:cxn modelId="{F254B533-36C5-4511-97DD-9B1948F11065}" srcId="{EA70ED8D-0C37-4690-AF23-EE874AA57B85}" destId="{A9802529-9C37-43AE-A2E7-856113362A70}" srcOrd="4" destOrd="0" parTransId="{434E8B15-318E-4FA8-9140-2FD5D1DF71D5}" sibTransId="{2FD1CFD8-1820-45D2-A726-85291937248E}"/>
    <dgm:cxn modelId="{6F7135D5-44F8-44FE-9553-F2421135144C}" type="presOf" srcId="{EA70ED8D-0C37-4690-AF23-EE874AA57B85}" destId="{F2B3E0C6-F684-4EC2-ACA4-A059B57DE645}" srcOrd="0" destOrd="0" presId="urn:microsoft.com/office/officeart/2011/layout/CircleProcess"/>
    <dgm:cxn modelId="{5B4D93AB-8E40-4DCC-8EB2-60FD829296DE}" type="presOf" srcId="{A83BCC5B-AABA-46B7-9B30-DF8E4E667CE7}" destId="{7F491E3F-0DEF-4F0D-B20C-E48555E654B4}" srcOrd="0" destOrd="1" presId="urn:microsoft.com/office/officeart/2011/layout/CircleProcess"/>
    <dgm:cxn modelId="{F054CD00-217A-4E30-9149-D415D451978F}" srcId="{416ED2E7-89B0-4D92-AA76-D15324039A92}" destId="{930326FC-D6E7-4ADD-9977-6A7BE11137B5}" srcOrd="8" destOrd="0" parTransId="{434075EE-659F-4BD0-9828-E5789A136F98}" sibTransId="{ACFA4E98-C820-420E-82DF-285404A4575B}"/>
    <dgm:cxn modelId="{911EB400-1E74-4223-AF92-2184AE3A1075}" srcId="{EA70ED8D-0C37-4690-AF23-EE874AA57B85}" destId="{F9CBBE2B-7B04-4709-82F4-F94314F5391C}" srcOrd="2" destOrd="0" parTransId="{C1282189-2EC3-495F-AD2E-8ACDF34B0741}" sibTransId="{5BAD0872-75E7-41EF-8571-2C8624386900}"/>
    <dgm:cxn modelId="{7623AE53-5940-44CD-8CA6-728688D0EFDB}" type="presOf" srcId="{A9802529-9C37-43AE-A2E7-856113362A70}" destId="{713DDC4B-F1FC-4BD1-810A-69B19E7931E9}" srcOrd="0" destOrd="4" presId="urn:microsoft.com/office/officeart/2011/layout/CircleProcess"/>
    <dgm:cxn modelId="{A9C9B340-F62F-4A44-981E-5DBD4C6691CB}" type="presOf" srcId="{EA70ED8D-0C37-4690-AF23-EE874AA57B85}" destId="{48BA035F-64AA-4218-B136-9FD33FB068C1}" srcOrd="1" destOrd="0" presId="urn:microsoft.com/office/officeart/2011/layout/CircleProcess"/>
    <dgm:cxn modelId="{0218BF23-FE6A-49E5-B77A-3FE83C06E423}" srcId="{416ED2E7-89B0-4D92-AA76-D15324039A92}" destId="{EA70ED8D-0C37-4690-AF23-EE874AA57B85}" srcOrd="2" destOrd="0" parTransId="{6B6ACE7B-25F0-46CA-A49C-75868F4A1D64}" sibTransId="{CAC1C77D-B7AB-4515-835A-060D8362068A}"/>
    <dgm:cxn modelId="{C4A8C535-D44C-40A8-A6F9-7C77D8A12355}" srcId="{BE1FE62D-265F-4C5E-9F99-C10936041B6C}" destId="{22FDE49F-EB78-42B3-B7A9-9BB5762F410C}" srcOrd="1" destOrd="0" parTransId="{11AB5495-1D2A-4D8E-9DF3-C4C0D93822FC}" sibTransId="{5977B678-0342-41B3-8B74-6008853FFBF1}"/>
    <dgm:cxn modelId="{84843E26-EADB-4B13-8199-215E55658810}" type="presOf" srcId="{BEC3A275-7AD0-4899-B91F-70D0DCAC9C40}" destId="{E45316DD-F0CC-488D-B472-F515A5B593DB}" srcOrd="0" destOrd="0" presId="urn:microsoft.com/office/officeart/2011/layout/CircleProcess"/>
    <dgm:cxn modelId="{31824D58-A709-4970-8BD9-5D6864E39AA3}" srcId="{BB29BDC2-F737-4797-B981-59D02D857F1A}" destId="{89837AA7-F9C2-426C-AD9F-78380CD89214}" srcOrd="1" destOrd="0" parTransId="{79AA92E3-0D22-4E31-8C70-56DE971F93DF}" sibTransId="{338C546F-D4AA-49B6-8B0F-49DAD8AC9035}"/>
    <dgm:cxn modelId="{052D77A8-80D6-4F3A-83C0-D7EEAB00E980}" srcId="{C9CC1568-521B-4B42-937D-1CF63211EE82}" destId="{0886B361-CEF9-4F22-8541-B475A2D6D708}" srcOrd="2" destOrd="0" parTransId="{D4ADCBC1-B7B0-46BF-8089-21A6BD87C93F}" sibTransId="{AD1DE54D-6379-47DC-9013-9CF0E790BB5F}"/>
    <dgm:cxn modelId="{456D21CD-1E8F-45C3-92E0-0402F17074D1}" type="presOf" srcId="{20E2CCF3-083E-412D-AE68-42FC28284EA6}" destId="{65803334-57F4-432D-94C6-843D66C32EB0}" srcOrd="0" destOrd="1" presId="urn:microsoft.com/office/officeart/2011/layout/CircleProcess"/>
    <dgm:cxn modelId="{19853BF4-6C3B-4B67-ABB8-B6EB28CDB681}" type="presOf" srcId="{65080EF9-8B13-4AA0-978F-3E9E9F639B8B}" destId="{0B0BC913-219B-4C18-87C9-55DEEC972073}" srcOrd="0" destOrd="2" presId="urn:microsoft.com/office/officeart/2011/layout/CircleProcess"/>
    <dgm:cxn modelId="{0D707C90-6D63-4172-9353-ED26563CD5B6}" type="presOf" srcId="{4B0ED57A-0992-4386-8DAE-9613A2439FDD}" destId="{6D75A2B9-6D9B-4F51-9994-BC5ABB009F98}" srcOrd="0" destOrd="2" presId="urn:microsoft.com/office/officeart/2011/layout/CircleProcess"/>
    <dgm:cxn modelId="{04AE7416-8ED7-4784-92A4-275188B76B03}" type="presOf" srcId="{993A8498-DD6C-433D-A199-D6A657548185}" destId="{D5E872DB-9B9A-41B9-B607-07A597B62388}" srcOrd="0" destOrd="0" presId="urn:microsoft.com/office/officeart/2011/layout/CircleProcess"/>
    <dgm:cxn modelId="{E4D0F3F9-0A27-446B-B157-6499B3BB5FC2}" srcId="{993A8498-DD6C-433D-A199-D6A657548185}" destId="{7119A957-59E7-4A5C-96CA-FCBD96B06922}" srcOrd="4" destOrd="0" parTransId="{BAD3F8F2-8852-4E8E-9B50-F369B5A8E463}" sibTransId="{53474F50-C344-49C6-B48D-3E49FC5C35D3}"/>
    <dgm:cxn modelId="{859E8D2A-F1A0-4135-B9FE-8B35AAF0C065}" type="presOf" srcId="{C3639DFC-D8B9-41F7-A2D1-CFA043476656}" destId="{65803334-57F4-432D-94C6-843D66C32EB0}" srcOrd="0" destOrd="0" presId="urn:microsoft.com/office/officeart/2011/layout/CircleProcess"/>
    <dgm:cxn modelId="{279E13BD-7E76-453E-8BDB-EEA7BAEE4B16}" type="presOf" srcId="{9C6B99D7-5457-4ECF-B6B5-1941308B8FAD}" destId="{6D75A2B9-6D9B-4F51-9994-BC5ABB009F98}" srcOrd="0" destOrd="1" presId="urn:microsoft.com/office/officeart/2011/layout/CircleProcess"/>
    <dgm:cxn modelId="{64FB5E9F-F55D-43C7-97D3-18A596DA7BA6}" srcId="{F0EC7C93-E57A-4C0D-B411-CA92B4B59DE6}" destId="{20E2CCF3-083E-412D-AE68-42FC28284EA6}" srcOrd="1" destOrd="0" parTransId="{2EEAFAC4-9DBC-4154-A4F4-E4F7EA258EB6}" sibTransId="{43F2A641-8DDB-4BBB-80C7-1AF686C2E7EA}"/>
    <dgm:cxn modelId="{EF789382-FD5D-4C2B-A301-614B473EAAA9}" type="presOf" srcId="{0886B361-CEF9-4F22-8541-B475A2D6D708}" destId="{4240105F-CE33-46BC-974C-E76417FC5FBA}" srcOrd="0" destOrd="5" presId="urn:microsoft.com/office/officeart/2011/layout/CircleProcess"/>
    <dgm:cxn modelId="{B929B5C5-9A08-4977-988B-3A4613387C13}" srcId="{C9CC1568-521B-4B42-937D-1CF63211EE82}" destId="{D55A3C0B-8567-4A7A-9E9B-2924C3F47445}" srcOrd="7" destOrd="0" parTransId="{0FE8798E-CA26-44D0-B5E0-43AE3F8443A4}" sibTransId="{FAE603C2-59D9-4E7D-8D50-B6130A652C66}"/>
    <dgm:cxn modelId="{287EA64D-B075-4BD1-AD08-428D5E6906CD}" type="presOf" srcId="{A55BE01C-6F20-4F1F-9E79-FB3C1C32DD60}" destId="{88D6D9D1-CCD9-41D2-8DE4-4974F73B62EE}" srcOrd="1" destOrd="0" presId="urn:microsoft.com/office/officeart/2011/layout/CircleProcess"/>
    <dgm:cxn modelId="{31CDCADC-4828-48CE-9BE7-1554D67B740A}" srcId="{A55BE01C-6F20-4F1F-9E79-FB3C1C32DD60}" destId="{BB29BDC2-F737-4797-B981-59D02D857F1A}" srcOrd="5" destOrd="0" parTransId="{FFB9B347-25D5-44AD-A855-0463FE699888}" sibTransId="{FE046AA4-8E53-4463-A610-2587B93339B8}"/>
    <dgm:cxn modelId="{85A32A70-E9F0-4EE2-8F7E-D97421BD6A5F}" type="presOf" srcId="{C015E87A-360C-4A29-9656-184617C55939}" destId="{65803334-57F4-432D-94C6-843D66C32EB0}" srcOrd="0" destOrd="2" presId="urn:microsoft.com/office/officeart/2011/layout/CircleProcess"/>
    <dgm:cxn modelId="{00B74242-CA9A-44DA-8F86-B63FB212F438}" type="presOf" srcId="{A5513CE1-4F9D-46CD-BAF4-B88EED59E5DE}" destId="{713DDC4B-F1FC-4BD1-810A-69B19E7931E9}" srcOrd="0" destOrd="3" presId="urn:microsoft.com/office/officeart/2011/layout/CircleProcess"/>
    <dgm:cxn modelId="{018C225B-F39F-49D8-B9D5-A455DFC60C35}" type="presOf" srcId="{3E8FDBD8-2E6E-428E-AE51-8EE8C7385086}" destId="{6D75A2B9-6D9B-4F51-9994-BC5ABB009F98}" srcOrd="0" destOrd="12" presId="urn:microsoft.com/office/officeart/2011/layout/CircleProcess"/>
    <dgm:cxn modelId="{E0B7431A-CF7D-4AA5-93CE-42AD51C7AE03}" srcId="{C9CC1568-521B-4B42-937D-1CF63211EE82}" destId="{A1E9D8F2-4432-4852-A0D9-9511E6851162}" srcOrd="0" destOrd="0" parTransId="{9DC92BB7-122F-404F-ADB5-D8788547084F}" sibTransId="{E11AEE7C-4987-4A33-8039-1341D091EA6D}"/>
    <dgm:cxn modelId="{96F315B8-569E-4355-964E-F53F93A8DC1E}" type="presOf" srcId="{C4F946C9-6DF9-431B-989B-D852456C5730}" destId="{0B0BC913-219B-4C18-87C9-55DEEC972073}" srcOrd="0" destOrd="3" presId="urn:microsoft.com/office/officeart/2011/layout/CircleProcess"/>
    <dgm:cxn modelId="{65D39104-403E-4E84-B9A4-63459D53D1A6}" type="presOf" srcId="{ED30E3C3-7D47-499B-B128-AF6572CD3EDB}" destId="{6D75A2B9-6D9B-4F51-9994-BC5ABB009F98}" srcOrd="0" destOrd="4" presId="urn:microsoft.com/office/officeart/2011/layout/CircleProcess"/>
    <dgm:cxn modelId="{0AC0B88F-E3B3-4E11-8DDB-7BD3606B1BF5}" type="presOf" srcId="{58C50A2F-6B8C-49D3-A096-296AE2001522}" destId="{7F491E3F-0DEF-4F0D-B20C-E48555E654B4}" srcOrd="0" destOrd="3" presId="urn:microsoft.com/office/officeart/2011/layout/CircleProcess"/>
    <dgm:cxn modelId="{1DCFD9A5-F7FB-4435-864E-EA77D78BFEA6}" type="presOf" srcId="{683F547D-A8D4-430E-8748-2E07B535BEC6}" destId="{4240105F-CE33-46BC-974C-E76417FC5FBA}" srcOrd="0" destOrd="17" presId="urn:microsoft.com/office/officeart/2011/layout/CircleProcess"/>
    <dgm:cxn modelId="{7910F932-5F2B-48CE-BC70-A3D414EDE7F0}" type="presOf" srcId="{78E7EE9C-3BBC-4954-B564-541A607CA553}" destId="{36A8DA50-8F1D-486F-9415-E8DB9208D6EA}" srcOrd="0" destOrd="3" presId="urn:microsoft.com/office/officeart/2011/layout/CircleProcess"/>
    <dgm:cxn modelId="{28EA812D-3414-4347-97D8-5CAACC68E157}" srcId="{A55BE01C-6F20-4F1F-9E79-FB3C1C32DD60}" destId="{0C772988-0ADE-42BE-95DE-A5978A4C05BA}" srcOrd="4" destOrd="0" parTransId="{32FC9692-D12B-47E8-A770-6D27AF8BDE9E}" sibTransId="{5C4ECCF6-9674-4AD6-8136-A0021AA90932}"/>
    <dgm:cxn modelId="{F619AAF2-530C-4692-B116-85FA2B4B84FD}" type="presOf" srcId="{34E27280-F2DB-4012-AD0F-5B6FD182C5D4}" destId="{7F491E3F-0DEF-4F0D-B20C-E48555E654B4}" srcOrd="0" destOrd="13" presId="urn:microsoft.com/office/officeart/2011/layout/CircleProcess"/>
    <dgm:cxn modelId="{4A06D125-A763-4466-8626-FF399C78722B}" type="presOf" srcId="{7695D710-1605-4342-91AA-68A38ECF870E}" destId="{0B0BC913-219B-4C18-87C9-55DEEC972073}" srcOrd="0" destOrd="5" presId="urn:microsoft.com/office/officeart/2011/layout/CircleProcess"/>
    <dgm:cxn modelId="{671CBCF8-4165-425E-8115-8A88786DE8D9}" srcId="{C9CC1568-521B-4B42-937D-1CF63211EE82}" destId="{7479ED8C-EF16-4B4C-8F3C-24E713C14D44}" srcOrd="1" destOrd="0" parTransId="{2C9047BB-00DC-4419-8769-C502FBB2B4BC}" sibTransId="{3AC6F7DB-69F4-4A8E-924E-A3D896273401}"/>
    <dgm:cxn modelId="{B10074B3-9094-414E-9698-FEE5F26E87D6}" type="presOf" srcId="{41B9DFDA-388C-4F85-87ED-99FB5C93C079}" destId="{4240105F-CE33-46BC-974C-E76417FC5FBA}" srcOrd="0" destOrd="14" presId="urn:microsoft.com/office/officeart/2011/layout/CircleProcess"/>
    <dgm:cxn modelId="{0E605BEA-11C5-4763-BB9A-BEF25530041C}" type="presOf" srcId="{7119A957-59E7-4A5C-96CA-FCBD96B06922}" destId="{0B0BC913-219B-4C18-87C9-55DEEC972073}" srcOrd="0" destOrd="4" presId="urn:microsoft.com/office/officeart/2011/layout/CircleProcess"/>
    <dgm:cxn modelId="{913B4FEF-F2E5-4B34-88E2-538927E18BA1}" type="presOf" srcId="{28C6CC6C-C02A-4199-A2C2-FCAFA15B6FF2}" destId="{4240105F-CE33-46BC-974C-E76417FC5FBA}" srcOrd="0" destOrd="16" presId="urn:microsoft.com/office/officeart/2011/layout/CircleProcess"/>
    <dgm:cxn modelId="{F8A645C5-7850-4763-BF32-962E3D408392}" type="presOf" srcId="{A1E9D8F2-4432-4852-A0D9-9511E6851162}" destId="{4240105F-CE33-46BC-974C-E76417FC5FBA}" srcOrd="0" destOrd="0" presId="urn:microsoft.com/office/officeart/2011/layout/CircleProcess"/>
    <dgm:cxn modelId="{A51EA6D5-1866-4E1B-92EF-78BE56561AB4}" type="presOf" srcId="{930326FC-D6E7-4ADD-9977-6A7BE11137B5}" destId="{47F2D4AB-9AF8-49BA-84C2-9B6974F57C71}" srcOrd="0" destOrd="0" presId="urn:microsoft.com/office/officeart/2011/layout/CircleProcess"/>
    <dgm:cxn modelId="{BA5C72BF-9789-4613-9084-47D72F03D8A4}" type="presOf" srcId="{A3172E87-0BF8-4D7A-B4F9-8713B2475275}" destId="{6029C233-A218-49A2-A8E9-A50618829642}" srcOrd="1" destOrd="0" presId="urn:microsoft.com/office/officeart/2011/layout/CircleProcess"/>
    <dgm:cxn modelId="{0A2F7746-919B-43A4-98B8-0970297789B1}" srcId="{147B809B-BD12-480F-8E7C-BD8274112DFF}" destId="{3B8D11E8-E9B3-4DA4-B879-0551EFB61275}" srcOrd="2" destOrd="0" parTransId="{E646FF41-E479-4941-AC2D-42FB7892FC55}" sibTransId="{1375454D-6CDC-41BC-83BA-47E40DCBC328}"/>
    <dgm:cxn modelId="{4BB8BA72-6F8D-45F6-BB3A-54E324B263FE}" srcId="{3EF34CE7-F705-4DF6-ACA0-A031421F740C}" destId="{FBAAFD64-9DA1-47EE-B491-A75BA4E98260}" srcOrd="3" destOrd="0" parTransId="{00BCC68D-1858-485D-8F1E-28C3D3EBFD0E}" sibTransId="{03A07770-E506-4BBF-9E58-B6F42FC84862}"/>
    <dgm:cxn modelId="{3999236A-BEEE-4444-9256-D7F2CD064FE4}" type="presOf" srcId="{696283D0-87B7-4009-AE77-A3EACBC08C66}" destId="{0B0BC913-219B-4C18-87C9-55DEEC972073}" srcOrd="0" destOrd="0" presId="urn:microsoft.com/office/officeart/2011/layout/CircleProcess"/>
    <dgm:cxn modelId="{5206F00D-B515-43CF-ACBC-3E72A4E8E169}" type="presOf" srcId="{BB29BDC2-F737-4797-B981-59D02D857F1A}" destId="{7F491E3F-0DEF-4F0D-B20C-E48555E654B4}" srcOrd="0" destOrd="5" presId="urn:microsoft.com/office/officeart/2011/layout/CircleProcess"/>
    <dgm:cxn modelId="{F9C0F242-5F50-42AC-8547-EAFD637CBCBA}" srcId="{416ED2E7-89B0-4D92-AA76-D15324039A92}" destId="{C9CC1568-521B-4B42-937D-1CF63211EE82}" srcOrd="5" destOrd="0" parTransId="{CE6BC26D-FACC-406B-B11E-CE5237EB0D08}" sibTransId="{965D7653-E295-4606-9DDB-C97738B931E0}"/>
    <dgm:cxn modelId="{D3C7F17C-8E83-45BF-9D6F-363A5072DBFF}" srcId="{BB29BDC2-F737-4797-B981-59D02D857F1A}" destId="{F35821F6-7730-4ABC-B598-879C1F106D68}" srcOrd="0" destOrd="0" parTransId="{EC018525-5FD6-4D94-82C6-FBC9A235F5A3}" sibTransId="{E3039A03-C384-4ED9-8F78-5DB86F6C4F19}"/>
    <dgm:cxn modelId="{7FD56C5F-1A27-4CB2-977F-F9E0EE9511B3}" type="presOf" srcId="{BE1FE62D-265F-4C5E-9F99-C10936041B6C}" destId="{CB1DC252-F628-44AA-961A-69CEDDAEBD7F}" srcOrd="1" destOrd="0" presId="urn:microsoft.com/office/officeart/2011/layout/CircleProcess"/>
    <dgm:cxn modelId="{F1372C6C-5412-4D90-A6E8-D1660A66A76D}" type="presOf" srcId="{3A34E540-B4DF-403E-A378-5601B196075D}" destId="{36A8DA50-8F1D-486F-9415-E8DB9208D6EA}" srcOrd="0" destOrd="0" presId="urn:microsoft.com/office/officeart/2011/layout/CircleProcess"/>
    <dgm:cxn modelId="{E584F1CB-5E80-49AC-9FE9-0DB003CF8396}" srcId="{C9CC1568-521B-4B42-937D-1CF63211EE82}" destId="{683F547D-A8D4-430E-8748-2E07B535BEC6}" srcOrd="10" destOrd="0" parTransId="{9B63FC84-A919-4608-B641-CD600B028122}" sibTransId="{FAC57666-EE36-47B5-9CC5-0ED5F17DBE85}"/>
    <dgm:cxn modelId="{E816C815-D599-490A-B053-5E80E8A77AE9}" srcId="{BB29BDC2-F737-4797-B981-59D02D857F1A}" destId="{4F139625-5F30-4485-9170-1D8BE9757972}" srcOrd="2" destOrd="0" parTransId="{BCF39AB7-1B5A-4523-8C56-0E92A3A3AEE5}" sibTransId="{D5FB3CFB-F050-407C-A54B-6F6A7314A8A4}"/>
    <dgm:cxn modelId="{923C558D-1F37-41CF-84E1-D0B9BC42551C}" srcId="{BEC3A275-7AD0-4899-B91F-70D0DCAC9C40}" destId="{EA1212A9-7E91-45A2-A498-87BD978CBE70}" srcOrd="0" destOrd="0" parTransId="{9A716284-5948-4E1D-8D3A-438782E6F653}" sibTransId="{473C1AC5-BAA6-4B2B-B1EE-97D25FDAAC89}"/>
    <dgm:cxn modelId="{538520C6-F2C9-41BF-BF37-1FEEAB335277}" srcId="{A55BE01C-6F20-4F1F-9E79-FB3C1C32DD60}" destId="{34E27280-F2DB-4012-AD0F-5B6FD182C5D4}" srcOrd="8" destOrd="0" parTransId="{5DB11879-B0F0-4463-92D9-D95ABAEC0342}" sibTransId="{478703B8-B233-4A72-8D36-3911764523D5}"/>
    <dgm:cxn modelId="{E2C27CD6-9C9C-425D-82BC-4F15097C120C}" type="presOf" srcId="{4F139625-5F30-4485-9170-1D8BE9757972}" destId="{7F491E3F-0DEF-4F0D-B20C-E48555E654B4}" srcOrd="0" destOrd="8" presId="urn:microsoft.com/office/officeart/2011/layout/CircleProcess"/>
    <dgm:cxn modelId="{50BCACCD-C699-4365-B883-D1383A42B1A1}" srcId="{416ED2E7-89B0-4D92-AA76-D15324039A92}" destId="{F0EC7C93-E57A-4C0D-B411-CA92B4B59DE6}" srcOrd="4" destOrd="0" parTransId="{19638231-E109-4365-A3D1-29E921952223}" sibTransId="{D9EB4D03-60E0-4DE6-9DD8-B1F6652E2B23}"/>
    <dgm:cxn modelId="{FEF41B89-EFE4-40BB-B0DC-93229DDA598C}" srcId="{416ED2E7-89B0-4D92-AA76-D15324039A92}" destId="{BE1FE62D-265F-4C5E-9F99-C10936041B6C}" srcOrd="1" destOrd="0" parTransId="{245EF6C5-4322-4BE7-B96F-9F11FB884CE5}" sibTransId="{C8E87720-6D01-497A-BCF0-16DCC9F2D62B}"/>
    <dgm:cxn modelId="{F8687768-2A2C-4F21-B697-DEA4E3F4980E}" type="presOf" srcId="{3EF34CE7-F705-4DF6-ACA0-A031421F740C}" destId="{4240105F-CE33-46BC-974C-E76417FC5FBA}" srcOrd="0" destOrd="11" presId="urn:microsoft.com/office/officeart/2011/layout/CircleProcess"/>
    <dgm:cxn modelId="{713FAF2B-BA58-47EF-A170-2A4F86C9F1F0}" srcId="{C9CC1568-521B-4B42-937D-1CF63211EE82}" destId="{7C2EA22E-FEED-4907-ABA6-22BA74612596}" srcOrd="3" destOrd="0" parTransId="{E6ED1105-551C-461B-9F9B-A2D5A6493B1D}" sibTransId="{B425771A-4467-43A7-B0CC-B5AA006D77AB}"/>
    <dgm:cxn modelId="{D9D3D23F-FDD0-4DF3-988D-C329E60DD3BA}" type="presOf" srcId="{65F44732-4101-49DE-8D91-5C94867127A8}" destId="{6D75A2B9-6D9B-4F51-9994-BC5ABB009F98}" srcOrd="0" destOrd="3" presId="urn:microsoft.com/office/officeart/2011/layout/CircleProcess"/>
    <dgm:cxn modelId="{5A251BFE-92FF-4D7D-8F39-61B745F509CE}" type="presOf" srcId="{89837AA7-F9C2-426C-AD9F-78380CD89214}" destId="{7F491E3F-0DEF-4F0D-B20C-E48555E654B4}" srcOrd="0" destOrd="7" presId="urn:microsoft.com/office/officeart/2011/layout/CircleProcess"/>
    <dgm:cxn modelId="{CC7D022B-9FDB-4FFC-AD2A-825386998216}" srcId="{C9CC1568-521B-4B42-937D-1CF63211EE82}" destId="{A21D1772-E787-44E4-9813-BCEAE4BE1A74}" srcOrd="6" destOrd="0" parTransId="{51C128AC-652A-4693-B7DB-7811EDE606D9}" sibTransId="{52C4802D-CCE8-4BA6-8DC5-20E76F68EE91}"/>
    <dgm:cxn modelId="{CE394A79-393B-4BD7-B5CC-F981BA991A93}" type="presOf" srcId="{B7310057-7B0A-4955-874B-0B28AF1611FD}" destId="{0B0BC913-219B-4C18-87C9-55DEEC972073}" srcOrd="0" destOrd="6" presId="urn:microsoft.com/office/officeart/2011/layout/CircleProcess"/>
    <dgm:cxn modelId="{B363E3BA-B5B7-4D96-B28F-E19B2FA37F5C}" type="presOf" srcId="{416ED2E7-89B0-4D92-AA76-D15324039A92}" destId="{BA7C6A7E-FDF0-4688-A4AF-6A062B38B861}" srcOrd="0" destOrd="0" presId="urn:microsoft.com/office/officeart/2011/layout/CircleProcess"/>
    <dgm:cxn modelId="{B4DD6EC4-B716-4BE6-84CD-B1156443FEEB}" type="presOf" srcId="{C6969D53-570C-4585-8812-8059F8B08B9D}" destId="{6D75A2B9-6D9B-4F51-9994-BC5ABB009F98}" srcOrd="0" destOrd="8" presId="urn:microsoft.com/office/officeart/2011/layout/CircleProcess"/>
    <dgm:cxn modelId="{11AE1376-D6AE-41B3-A30C-AD7D2E131905}" type="presOf" srcId="{1085B1A5-D131-4A7E-90DC-725F8E2E8E2B}" destId="{6D75A2B9-6D9B-4F51-9994-BC5ABB009F98}" srcOrd="0" destOrd="11" presId="urn:microsoft.com/office/officeart/2011/layout/CircleProcess"/>
    <dgm:cxn modelId="{5679964D-7F3D-4F93-8D5E-092561DEDF67}" type="presOf" srcId="{0D1F48C1-73B3-4E68-AA6F-A9F7776FAE31}" destId="{36A8DA50-8F1D-486F-9415-E8DB9208D6EA}" srcOrd="0" destOrd="1" presId="urn:microsoft.com/office/officeart/2011/layout/CircleProcess"/>
    <dgm:cxn modelId="{EC692C7A-5EDA-4E14-B94C-99D3362B8BA4}" type="presOf" srcId="{E5F688EC-931B-44CB-9C0E-7F3B3016F47E}" destId="{4240105F-CE33-46BC-974C-E76417FC5FBA}" srcOrd="0" destOrd="1" presId="urn:microsoft.com/office/officeart/2011/layout/CircleProcess"/>
    <dgm:cxn modelId="{98096BFE-0544-40E2-B421-CB5BD57107CA}" type="presOf" srcId="{F6A51D3D-99CE-4916-8490-91304A9F8F08}" destId="{4240105F-CE33-46BC-974C-E76417FC5FBA}" srcOrd="0" destOrd="2" presId="urn:microsoft.com/office/officeart/2011/layout/CircleProcess"/>
    <dgm:cxn modelId="{E0860404-A24F-4A8F-A5A5-2CC5E6BAD232}" type="presOf" srcId="{AC36248D-4B8F-4079-8ABD-4DF6BE6316CA}" destId="{6D75A2B9-6D9B-4F51-9994-BC5ABB009F98}" srcOrd="0" destOrd="13" presId="urn:microsoft.com/office/officeart/2011/layout/CircleProcess"/>
    <dgm:cxn modelId="{37BC34BF-0642-4F2E-B1F6-E486EE4F0AF1}" type="presOf" srcId="{A55BE01C-6F20-4F1F-9E79-FB3C1C32DD60}" destId="{9F8CBFA7-287B-4120-89FB-8BBB988FE217}" srcOrd="0" destOrd="0" presId="urn:microsoft.com/office/officeart/2011/layout/CircleProcess"/>
    <dgm:cxn modelId="{B36479B2-2F16-42C3-95C5-CA0D1044AAA0}" type="presOf" srcId="{0C772988-0ADE-42BE-95DE-A5978A4C05BA}" destId="{7F491E3F-0DEF-4F0D-B20C-E48555E654B4}" srcOrd="0" destOrd="4" presId="urn:microsoft.com/office/officeart/2011/layout/CircleProcess"/>
    <dgm:cxn modelId="{FC5613D3-EC2E-454B-997E-5B60C079FAC8}" type="presOf" srcId="{3B8D11E8-E9B3-4DA4-B879-0551EFB61275}" destId="{6D75A2B9-6D9B-4F51-9994-BC5ABB009F98}" srcOrd="0" destOrd="9" presId="urn:microsoft.com/office/officeart/2011/layout/CircleProcess"/>
    <dgm:cxn modelId="{33EC0137-E34D-426E-8D22-9344E4384566}" srcId="{147B809B-BD12-480F-8E7C-BD8274112DFF}" destId="{510F9D44-931E-466B-BBDC-ECB55941E316}" srcOrd="3" destOrd="0" parTransId="{EEFBE551-7F9F-4565-BB4C-A9A07B446422}" sibTransId="{EA052645-25F3-4B45-B24E-6FF66563A4CD}"/>
    <dgm:cxn modelId="{4C2700D8-7B9C-419A-8920-99F913C3E0E5}" type="presParOf" srcId="{BA7C6A7E-FDF0-4688-A4AF-6A062B38B861}" destId="{643D8525-B7E7-470A-975F-463877A5FD03}" srcOrd="0" destOrd="0" presId="urn:microsoft.com/office/officeart/2011/layout/CircleProcess"/>
    <dgm:cxn modelId="{8745B2DD-E8DB-4395-8005-B1994B7C72CA}" type="presParOf" srcId="{643D8525-B7E7-470A-975F-463877A5FD03}" destId="{77D0C424-8049-4AB0-B08D-7C9AA9722A15}" srcOrd="0" destOrd="0" presId="urn:microsoft.com/office/officeart/2011/layout/CircleProcess"/>
    <dgm:cxn modelId="{5808EEDD-8964-4829-B564-B3216E02BB7C}" type="presParOf" srcId="{BA7C6A7E-FDF0-4688-A4AF-6A062B38B861}" destId="{602BB309-D2DD-4FF4-9B0D-F725A577F27A}" srcOrd="1" destOrd="0" presId="urn:microsoft.com/office/officeart/2011/layout/CircleProcess"/>
    <dgm:cxn modelId="{E63306A4-56BE-4C69-B4CD-B6D9F16F79FA}" type="presParOf" srcId="{602BB309-D2DD-4FF4-9B0D-F725A577F27A}" destId="{47F2D4AB-9AF8-49BA-84C2-9B6974F57C71}" srcOrd="0" destOrd="0" presId="urn:microsoft.com/office/officeart/2011/layout/CircleProcess"/>
    <dgm:cxn modelId="{BC80E2C6-A0F4-49A0-9E58-A2BF86785C55}" type="presParOf" srcId="{BA7C6A7E-FDF0-4688-A4AF-6A062B38B861}" destId="{33F494B5-F296-44FA-AFE9-4A4C62CEBE51}" srcOrd="2" destOrd="0" presId="urn:microsoft.com/office/officeart/2011/layout/CircleProcess"/>
    <dgm:cxn modelId="{ABBF0346-02D3-4DE1-843D-4924599AA346}" type="presParOf" srcId="{BA7C6A7E-FDF0-4688-A4AF-6A062B38B861}" destId="{DC8FEBC0-7FFE-407A-BD27-75AFE98732E6}" srcOrd="3" destOrd="0" presId="urn:microsoft.com/office/officeart/2011/layout/CircleProcess"/>
    <dgm:cxn modelId="{E24FF89E-7562-4BBC-AB7C-23606E9450D7}" type="presParOf" srcId="{DC8FEBC0-7FFE-407A-BD27-75AFE98732E6}" destId="{BDBFD4EB-0052-472C-940D-6FE9EA3B0683}" srcOrd="0" destOrd="0" presId="urn:microsoft.com/office/officeart/2011/layout/CircleProcess"/>
    <dgm:cxn modelId="{4485E619-1FE9-4E39-A57F-D14EC736D257}" type="presParOf" srcId="{BA7C6A7E-FDF0-4688-A4AF-6A062B38B861}" destId="{F43D1B98-1A3B-495E-BEE0-7C3C1DE0C911}" srcOrd="4" destOrd="0" presId="urn:microsoft.com/office/officeart/2011/layout/CircleProcess"/>
    <dgm:cxn modelId="{0C8F5C9C-7ECE-4AC9-8BA0-FC5EC098A2F7}" type="presParOf" srcId="{F43D1B98-1A3B-495E-BEE0-7C3C1DE0C911}" destId="{A7626D17-2CEE-40DC-B101-7093D2DC51EB}" srcOrd="0" destOrd="0" presId="urn:microsoft.com/office/officeart/2011/layout/CircleProcess"/>
    <dgm:cxn modelId="{21555FD1-9A36-45BA-9EA3-341BF07CA739}" type="presParOf" srcId="{BA7C6A7E-FDF0-4688-A4AF-6A062B38B861}" destId="{E0B38280-62CE-4565-8845-AB35583058B6}" srcOrd="5" destOrd="0" presId="urn:microsoft.com/office/officeart/2011/layout/CircleProcess"/>
    <dgm:cxn modelId="{80240B2F-6C09-4488-9DF8-96CEA65CEF46}" type="presParOf" srcId="{BA7C6A7E-FDF0-4688-A4AF-6A062B38B861}" destId="{6029C233-A218-49A2-A8E9-A50618829642}" srcOrd="6" destOrd="0" presId="urn:microsoft.com/office/officeart/2011/layout/CircleProcess"/>
    <dgm:cxn modelId="{B8FAA016-6740-4EDB-BAEB-BDCA5752E938}" type="presParOf" srcId="{BA7C6A7E-FDF0-4688-A4AF-6A062B38B861}" destId="{0C89F2AB-4EAF-4E4E-926C-B47029E38348}" srcOrd="7" destOrd="0" presId="urn:microsoft.com/office/officeart/2011/layout/CircleProcess"/>
    <dgm:cxn modelId="{F191972A-DE7F-4516-908B-275AA56CCF92}" type="presParOf" srcId="{0C89F2AB-4EAF-4E4E-926C-B47029E38348}" destId="{A837BBF4-2A8E-4550-A6BF-42343A5D75A6}" srcOrd="0" destOrd="0" presId="urn:microsoft.com/office/officeart/2011/layout/CircleProcess"/>
    <dgm:cxn modelId="{1AC366EA-633F-45A5-917B-CA915FA38969}" type="presParOf" srcId="{BA7C6A7E-FDF0-4688-A4AF-6A062B38B861}" destId="{E346E675-694B-4B2B-A71C-C7CB1EF9BDC1}" srcOrd="8" destOrd="0" presId="urn:microsoft.com/office/officeart/2011/layout/CircleProcess"/>
    <dgm:cxn modelId="{D5498529-4C94-4CBB-BA11-5CD7E5D063A2}" type="presParOf" srcId="{E346E675-694B-4B2B-A71C-C7CB1EF9BDC1}" destId="{D5E872DB-9B9A-41B9-B607-07A597B62388}" srcOrd="0" destOrd="0" presId="urn:microsoft.com/office/officeart/2011/layout/CircleProcess"/>
    <dgm:cxn modelId="{6F9FFB4A-8843-492D-B5D2-635320CF5154}" type="presParOf" srcId="{BA7C6A7E-FDF0-4688-A4AF-6A062B38B861}" destId="{0B0BC913-219B-4C18-87C9-55DEEC972073}" srcOrd="9" destOrd="0" presId="urn:microsoft.com/office/officeart/2011/layout/CircleProcess"/>
    <dgm:cxn modelId="{112AFE26-1608-47FB-BC8C-899C54EDAB1D}" type="presParOf" srcId="{BA7C6A7E-FDF0-4688-A4AF-6A062B38B861}" destId="{83961FD7-3D0C-44AC-9F4D-87DD5811DC70}" srcOrd="10" destOrd="0" presId="urn:microsoft.com/office/officeart/2011/layout/CircleProcess"/>
    <dgm:cxn modelId="{BF9582A3-08B8-4B24-AFBD-6720A53950DF}" type="presParOf" srcId="{BA7C6A7E-FDF0-4688-A4AF-6A062B38B861}" destId="{0BF9FB66-126C-4693-B21C-883E4585EBC5}" srcOrd="11" destOrd="0" presId="urn:microsoft.com/office/officeart/2011/layout/CircleProcess"/>
    <dgm:cxn modelId="{36031879-7624-468F-AF54-13D7B0118A29}" type="presParOf" srcId="{0BF9FB66-126C-4693-B21C-883E4585EBC5}" destId="{0CF21AAB-12C5-4803-A3D0-3C6EC7AEF591}" srcOrd="0" destOrd="0" presId="urn:microsoft.com/office/officeart/2011/layout/CircleProcess"/>
    <dgm:cxn modelId="{67F94604-2809-47B6-9C11-69A1161CDB53}" type="presParOf" srcId="{BA7C6A7E-FDF0-4688-A4AF-6A062B38B861}" destId="{AB853134-FBAD-445D-836C-2BAE20B0F3C6}" srcOrd="12" destOrd="0" presId="urn:microsoft.com/office/officeart/2011/layout/CircleProcess"/>
    <dgm:cxn modelId="{62715D13-B998-4D8E-92A1-13B9D9636C93}" type="presParOf" srcId="{AB853134-FBAD-445D-836C-2BAE20B0F3C6}" destId="{8AC9BA40-281F-4296-B6A9-12CAAB478857}" srcOrd="0" destOrd="0" presId="urn:microsoft.com/office/officeart/2011/layout/CircleProcess"/>
    <dgm:cxn modelId="{BA33B4FE-8E7B-440B-BA09-50FE12EC174D}" type="presParOf" srcId="{BA7C6A7E-FDF0-4688-A4AF-6A062B38B861}" destId="{4240105F-CE33-46BC-974C-E76417FC5FBA}" srcOrd="13" destOrd="0" presId="urn:microsoft.com/office/officeart/2011/layout/CircleProcess"/>
    <dgm:cxn modelId="{DDEEBF96-BBF0-4A55-828F-32BD6DA51D03}" type="presParOf" srcId="{BA7C6A7E-FDF0-4688-A4AF-6A062B38B861}" destId="{61209B18-5C94-4CB3-8897-C5B31D66B397}" srcOrd="14" destOrd="0" presId="urn:microsoft.com/office/officeart/2011/layout/CircleProcess"/>
    <dgm:cxn modelId="{BB80548C-4E69-44A3-B5A3-83E81A5932B7}" type="presParOf" srcId="{BA7C6A7E-FDF0-4688-A4AF-6A062B38B861}" destId="{817C68BD-6E5B-4E27-99BF-D041535EC4AB}" srcOrd="15" destOrd="0" presId="urn:microsoft.com/office/officeart/2011/layout/CircleProcess"/>
    <dgm:cxn modelId="{7D7369D6-0A96-4E97-8584-42C1C5D88EEF}" type="presParOf" srcId="{817C68BD-6E5B-4E27-99BF-D041535EC4AB}" destId="{0B45BEC1-C20E-4F6E-ADE3-B7AE79F7724E}" srcOrd="0" destOrd="0" presId="urn:microsoft.com/office/officeart/2011/layout/CircleProcess"/>
    <dgm:cxn modelId="{9AD509D5-68C5-4D65-8420-2AFE4B9DED86}" type="presParOf" srcId="{BA7C6A7E-FDF0-4688-A4AF-6A062B38B861}" destId="{A65AAE78-F542-4E5A-A8DE-0EC63F82D8A3}" srcOrd="16" destOrd="0" presId="urn:microsoft.com/office/officeart/2011/layout/CircleProcess"/>
    <dgm:cxn modelId="{8DF37B6E-26B4-47F7-B40B-0016911D5FE5}" type="presParOf" srcId="{A65AAE78-F542-4E5A-A8DE-0EC63F82D8A3}" destId="{0C7268CA-3DF9-4027-ABF3-F4BD8FDB05B9}" srcOrd="0" destOrd="0" presId="urn:microsoft.com/office/officeart/2011/layout/CircleProcess"/>
    <dgm:cxn modelId="{17BB36B5-90C7-4E99-88D9-0F666F03F9F6}" type="presParOf" srcId="{BA7C6A7E-FDF0-4688-A4AF-6A062B38B861}" destId="{65803334-57F4-432D-94C6-843D66C32EB0}" srcOrd="17" destOrd="0" presId="urn:microsoft.com/office/officeart/2011/layout/CircleProcess"/>
    <dgm:cxn modelId="{033C749E-87FB-4919-AE55-AE86B01B8FB2}" type="presParOf" srcId="{BA7C6A7E-FDF0-4688-A4AF-6A062B38B861}" destId="{E47F2049-7917-433E-968D-208281B10F0F}" srcOrd="18" destOrd="0" presId="urn:microsoft.com/office/officeart/2011/layout/CircleProcess"/>
    <dgm:cxn modelId="{BFADCE8D-E45D-44C4-BD7D-15EEEBA07756}" type="presParOf" srcId="{BA7C6A7E-FDF0-4688-A4AF-6A062B38B861}" destId="{D2127152-CB80-4358-A11B-66562B500414}" srcOrd="19" destOrd="0" presId="urn:microsoft.com/office/officeart/2011/layout/CircleProcess"/>
    <dgm:cxn modelId="{A2D87C11-4C53-4648-8F2E-DE9EE4EA34A0}" type="presParOf" srcId="{D2127152-CB80-4358-A11B-66562B500414}" destId="{DDCF12BE-6FE4-415A-8225-5A4A69EDE05B}" srcOrd="0" destOrd="0" presId="urn:microsoft.com/office/officeart/2011/layout/CircleProcess"/>
    <dgm:cxn modelId="{DC94D315-0638-4430-B02A-02AC2EB30C50}" type="presParOf" srcId="{BA7C6A7E-FDF0-4688-A4AF-6A062B38B861}" destId="{4B3CB4A9-71D8-42C0-AAA6-F09D46849A82}" srcOrd="20" destOrd="0" presId="urn:microsoft.com/office/officeart/2011/layout/CircleProcess"/>
    <dgm:cxn modelId="{7CA171B6-8476-482E-BE79-76AED07D839A}" type="presParOf" srcId="{4B3CB4A9-71D8-42C0-AAA6-F09D46849A82}" destId="{9F8CBFA7-287B-4120-89FB-8BBB988FE217}" srcOrd="0" destOrd="0" presId="urn:microsoft.com/office/officeart/2011/layout/CircleProcess"/>
    <dgm:cxn modelId="{4350AEFA-2093-42C6-9BCB-F1E43D3F81A3}" type="presParOf" srcId="{BA7C6A7E-FDF0-4688-A4AF-6A062B38B861}" destId="{7F491E3F-0DEF-4F0D-B20C-E48555E654B4}" srcOrd="21" destOrd="0" presId="urn:microsoft.com/office/officeart/2011/layout/CircleProcess"/>
    <dgm:cxn modelId="{B94929E8-AC5A-40FA-9E68-4E0C466BA004}" type="presParOf" srcId="{BA7C6A7E-FDF0-4688-A4AF-6A062B38B861}" destId="{88D6D9D1-CCD9-41D2-8DE4-4974F73B62EE}" srcOrd="22" destOrd="0" presId="urn:microsoft.com/office/officeart/2011/layout/CircleProcess"/>
    <dgm:cxn modelId="{39D4093A-A4F5-493E-9113-EA6D15BA0AD3}" type="presParOf" srcId="{BA7C6A7E-FDF0-4688-A4AF-6A062B38B861}" destId="{A5CFFF9A-E6CA-426F-8F56-58588699FD19}" srcOrd="23" destOrd="0" presId="urn:microsoft.com/office/officeart/2011/layout/CircleProcess"/>
    <dgm:cxn modelId="{81465980-4239-4A7F-A24F-05FBCEFD00D4}" type="presParOf" srcId="{A5CFFF9A-E6CA-426F-8F56-58588699FD19}" destId="{B2FE859F-251C-44B1-A354-6999C1834088}" srcOrd="0" destOrd="0" presId="urn:microsoft.com/office/officeart/2011/layout/CircleProcess"/>
    <dgm:cxn modelId="{A4E97BC4-ADE3-4E95-856F-9F07612CDC30}" type="presParOf" srcId="{BA7C6A7E-FDF0-4688-A4AF-6A062B38B861}" destId="{89DAB783-1840-43DC-AAA9-A912ECBCA8A2}" srcOrd="24" destOrd="0" presId="urn:microsoft.com/office/officeart/2011/layout/CircleProcess"/>
    <dgm:cxn modelId="{DF172552-4E0A-4E75-9642-8FEDE12EAA55}" type="presParOf" srcId="{89DAB783-1840-43DC-AAA9-A912ECBCA8A2}" destId="{F2B3E0C6-F684-4EC2-ACA4-A059B57DE645}" srcOrd="0" destOrd="0" presId="urn:microsoft.com/office/officeart/2011/layout/CircleProcess"/>
    <dgm:cxn modelId="{DDA7B8C8-F081-41F2-8E18-310C17863143}" type="presParOf" srcId="{BA7C6A7E-FDF0-4688-A4AF-6A062B38B861}" destId="{713DDC4B-F1FC-4BD1-810A-69B19E7931E9}" srcOrd="25" destOrd="0" presId="urn:microsoft.com/office/officeart/2011/layout/CircleProcess"/>
    <dgm:cxn modelId="{5465399F-5BD7-43CD-ADFE-5AB111DA39CD}" type="presParOf" srcId="{BA7C6A7E-FDF0-4688-A4AF-6A062B38B861}" destId="{48BA035F-64AA-4218-B136-9FD33FB068C1}" srcOrd="26" destOrd="0" presId="urn:microsoft.com/office/officeart/2011/layout/CircleProcess"/>
    <dgm:cxn modelId="{0BC48E20-8E11-47D2-A978-B6A12AA88155}" type="presParOf" srcId="{BA7C6A7E-FDF0-4688-A4AF-6A062B38B861}" destId="{F9839DEC-F2AB-4DA7-9D4A-8B1F3EA761D1}" srcOrd="27" destOrd="0" presId="urn:microsoft.com/office/officeart/2011/layout/CircleProcess"/>
    <dgm:cxn modelId="{943417ED-C056-4D0F-8B9F-F157F53A9A8F}" type="presParOf" srcId="{F9839DEC-F2AB-4DA7-9D4A-8B1F3EA761D1}" destId="{E325AED0-B06F-4FAA-B84E-7F37D895EF2F}" srcOrd="0" destOrd="0" presId="urn:microsoft.com/office/officeart/2011/layout/CircleProcess"/>
    <dgm:cxn modelId="{991F057C-4591-48DB-BA37-7BA39C314EA5}" type="presParOf" srcId="{BA7C6A7E-FDF0-4688-A4AF-6A062B38B861}" destId="{AFBA2E8A-68F7-4FFC-9BC1-5AB7F1364EA4}" srcOrd="28" destOrd="0" presId="urn:microsoft.com/office/officeart/2011/layout/CircleProcess"/>
    <dgm:cxn modelId="{57F276BA-9056-49E5-A82A-83CB657E75BE}" type="presParOf" srcId="{AFBA2E8A-68F7-4FFC-9BC1-5AB7F1364EA4}" destId="{5C99106D-61C9-48D6-B26A-C13088EB46FA}" srcOrd="0" destOrd="0" presId="urn:microsoft.com/office/officeart/2011/layout/CircleProcess"/>
    <dgm:cxn modelId="{D9846EEC-581D-4EE5-A8F0-A529CD4C7A38}" type="presParOf" srcId="{BA7C6A7E-FDF0-4688-A4AF-6A062B38B861}" destId="{36A8DA50-8F1D-486F-9415-E8DB9208D6EA}" srcOrd="29" destOrd="0" presId="urn:microsoft.com/office/officeart/2011/layout/CircleProcess"/>
    <dgm:cxn modelId="{293340F2-452C-4624-8C9D-278930C42334}" type="presParOf" srcId="{BA7C6A7E-FDF0-4688-A4AF-6A062B38B861}" destId="{CB1DC252-F628-44AA-961A-69CEDDAEBD7F}" srcOrd="30" destOrd="0" presId="urn:microsoft.com/office/officeart/2011/layout/CircleProcess"/>
    <dgm:cxn modelId="{90C8EAFB-E780-4FB0-9D68-FD37C08C202F}" type="presParOf" srcId="{BA7C6A7E-FDF0-4688-A4AF-6A062B38B861}" destId="{2EECE1C9-DC0B-4939-988E-88D44039FE4F}" srcOrd="31" destOrd="0" presId="urn:microsoft.com/office/officeart/2011/layout/CircleProcess"/>
    <dgm:cxn modelId="{AE7E187E-53EA-426F-A871-256C3592314A}" type="presParOf" srcId="{2EECE1C9-DC0B-4939-988E-88D44039FE4F}" destId="{47DA0B67-9AB9-470F-A9D5-70F1714D9BDE}" srcOrd="0" destOrd="0" presId="urn:microsoft.com/office/officeart/2011/layout/CircleProcess"/>
    <dgm:cxn modelId="{22D7417E-3B1C-4E2C-A218-A4BC3069D506}" type="presParOf" srcId="{BA7C6A7E-FDF0-4688-A4AF-6A062B38B861}" destId="{B0B5612B-B2AE-419F-8631-CFCDC645D3E6}" srcOrd="32" destOrd="0" presId="urn:microsoft.com/office/officeart/2011/layout/CircleProcess"/>
    <dgm:cxn modelId="{D038C780-C615-4AD5-A3E3-54DD456BD52E}" type="presParOf" srcId="{B0B5612B-B2AE-419F-8631-CFCDC645D3E6}" destId="{E45316DD-F0CC-488D-B472-F515A5B593DB}" srcOrd="0" destOrd="0" presId="urn:microsoft.com/office/officeart/2011/layout/CircleProcess"/>
    <dgm:cxn modelId="{970EE516-2DBF-492A-9F5A-C715ECE4BE2B}" type="presParOf" srcId="{BA7C6A7E-FDF0-4688-A4AF-6A062B38B861}" destId="{6D75A2B9-6D9B-4F51-9994-BC5ABB009F98}" srcOrd="33" destOrd="0" presId="urn:microsoft.com/office/officeart/2011/layout/CircleProcess"/>
    <dgm:cxn modelId="{15947389-7693-46F8-B2BA-FC73AE7686BF}" type="presParOf" srcId="{BA7C6A7E-FDF0-4688-A4AF-6A062B38B861}" destId="{D61E8AE6-56BC-4BA3-8058-2FF4FCEC94F8}" srcOrd="34"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6ED2E7-89B0-4D92-AA76-D15324039A92}" type="doc">
      <dgm:prSet loTypeId="urn:microsoft.com/office/officeart/2011/layout/CircleProcess" loCatId="process" qsTypeId="urn:microsoft.com/office/officeart/2005/8/quickstyle/simple1" qsCatId="simple" csTypeId="urn:microsoft.com/office/officeart/2005/8/colors/colorful1" csCatId="colorful" phldr="1"/>
      <dgm:spPr/>
      <dgm:t>
        <a:bodyPr/>
        <a:lstStyle/>
        <a:p>
          <a:endParaRPr lang="en-US"/>
        </a:p>
      </dgm:t>
    </dgm:pt>
    <dgm:pt modelId="{EA70ED8D-0C37-4690-AF23-EE874AA57B85}">
      <dgm:prSet phldrT="[Text]" custT="1"/>
      <dgm:spPr/>
      <dgm:t>
        <a:bodyPr/>
        <a:lstStyle/>
        <a:p>
          <a:r>
            <a:rPr lang="en-US" sz="1200" dirty="0"/>
            <a:t>Calibration</a:t>
          </a:r>
        </a:p>
      </dgm:t>
    </dgm:pt>
    <dgm:pt modelId="{6B6ACE7B-25F0-46CA-A49C-75868F4A1D64}" type="parTrans" cxnId="{0218BF23-FE6A-49E5-B77A-3FE83C06E423}">
      <dgm:prSet/>
      <dgm:spPr/>
      <dgm:t>
        <a:bodyPr/>
        <a:lstStyle/>
        <a:p>
          <a:endParaRPr lang="en-US" sz="1200"/>
        </a:p>
      </dgm:t>
    </dgm:pt>
    <dgm:pt modelId="{CAC1C77D-B7AB-4515-835A-060D8362068A}" type="sibTrans" cxnId="{0218BF23-FE6A-49E5-B77A-3FE83C06E423}">
      <dgm:prSet/>
      <dgm:spPr/>
      <dgm:t>
        <a:bodyPr/>
        <a:lstStyle/>
        <a:p>
          <a:endParaRPr lang="en-US" sz="1200"/>
        </a:p>
      </dgm:t>
    </dgm:pt>
    <dgm:pt modelId="{C9CC1568-521B-4B42-937D-1CF63211EE82}">
      <dgm:prSet phldrT="[Text]" custT="1"/>
      <dgm:spPr/>
      <dgm:t>
        <a:bodyPr/>
        <a:lstStyle/>
        <a:p>
          <a:r>
            <a:rPr lang="en-US" sz="1200" dirty="0"/>
            <a:t>Data Processing </a:t>
          </a:r>
        </a:p>
      </dgm:t>
    </dgm:pt>
    <dgm:pt modelId="{CE6BC26D-FACC-406B-B11E-CE5237EB0D08}" type="parTrans" cxnId="{F9C0F242-5F50-42AC-8547-EAFD637CBCBA}">
      <dgm:prSet/>
      <dgm:spPr/>
      <dgm:t>
        <a:bodyPr/>
        <a:lstStyle/>
        <a:p>
          <a:endParaRPr lang="en-US" sz="1200"/>
        </a:p>
      </dgm:t>
    </dgm:pt>
    <dgm:pt modelId="{965D7653-E295-4606-9DDB-C97738B931E0}" type="sibTrans" cxnId="{F9C0F242-5F50-42AC-8547-EAFD637CBCBA}">
      <dgm:prSet/>
      <dgm:spPr/>
      <dgm:t>
        <a:bodyPr/>
        <a:lstStyle/>
        <a:p>
          <a:endParaRPr lang="en-US" sz="1200"/>
        </a:p>
      </dgm:t>
    </dgm:pt>
    <dgm:pt modelId="{993A8498-DD6C-433D-A199-D6A657548185}">
      <dgm:prSet phldrT="[Text]" custT="1"/>
      <dgm:spPr/>
      <dgm:t>
        <a:bodyPr/>
        <a:lstStyle/>
        <a:p>
          <a:r>
            <a:rPr lang="en-US" sz="1200" dirty="0"/>
            <a:t>Product Generation</a:t>
          </a:r>
        </a:p>
      </dgm:t>
    </dgm:pt>
    <dgm:pt modelId="{A31DEF96-522B-41EA-B17C-79AECBB97D2D}" type="parTrans" cxnId="{E607B3E0-2E82-40FF-8E3F-03B2BFCEDC3C}">
      <dgm:prSet/>
      <dgm:spPr/>
      <dgm:t>
        <a:bodyPr/>
        <a:lstStyle/>
        <a:p>
          <a:endParaRPr lang="en-US" sz="1200"/>
        </a:p>
      </dgm:t>
    </dgm:pt>
    <dgm:pt modelId="{B809ED1B-5799-4F90-94EB-4D72024AE8EE}" type="sibTrans" cxnId="{E607B3E0-2E82-40FF-8E3F-03B2BFCEDC3C}">
      <dgm:prSet/>
      <dgm:spPr/>
      <dgm:t>
        <a:bodyPr/>
        <a:lstStyle/>
        <a:p>
          <a:endParaRPr lang="en-US" sz="1200"/>
        </a:p>
      </dgm:t>
    </dgm:pt>
    <dgm:pt modelId="{BB29BDC2-F737-4797-B981-59D02D857F1A}">
      <dgm:prSet phldrT="[Text]" custT="1"/>
      <dgm:spPr/>
      <dgm:t>
        <a:bodyPr/>
        <a:lstStyle/>
        <a:p>
          <a:r>
            <a:rPr lang="en-US" sz="1200" dirty="0"/>
            <a:t>Data logging </a:t>
          </a:r>
        </a:p>
      </dgm:t>
    </dgm:pt>
    <dgm:pt modelId="{FFB9B347-25D5-44AD-A855-0463FE699888}" type="parTrans" cxnId="{31CDCADC-4828-48CE-9BE7-1554D67B740A}">
      <dgm:prSet/>
      <dgm:spPr/>
      <dgm:t>
        <a:bodyPr/>
        <a:lstStyle/>
        <a:p>
          <a:endParaRPr lang="en-US" sz="1200"/>
        </a:p>
      </dgm:t>
    </dgm:pt>
    <dgm:pt modelId="{FE046AA4-8E53-4463-A610-2587B93339B8}" type="sibTrans" cxnId="{31CDCADC-4828-48CE-9BE7-1554D67B740A}">
      <dgm:prSet/>
      <dgm:spPr/>
      <dgm:t>
        <a:bodyPr/>
        <a:lstStyle/>
        <a:p>
          <a:endParaRPr lang="en-US" sz="1200"/>
        </a:p>
      </dgm:t>
    </dgm:pt>
    <dgm:pt modelId="{89837AA7-F9C2-426C-AD9F-78380CD89214}">
      <dgm:prSet phldrT="[Text]" custT="1"/>
      <dgm:spPr/>
      <dgm:t>
        <a:bodyPr/>
        <a:lstStyle/>
        <a:p>
          <a:r>
            <a:rPr lang="en-US" sz="1200" dirty="0"/>
            <a:t>Raw</a:t>
          </a:r>
        </a:p>
      </dgm:t>
    </dgm:pt>
    <dgm:pt modelId="{79AA92E3-0D22-4E31-8C70-56DE971F93DF}" type="parTrans" cxnId="{31824D58-A709-4970-8BD9-5D6864E39AA3}">
      <dgm:prSet/>
      <dgm:spPr/>
      <dgm:t>
        <a:bodyPr/>
        <a:lstStyle/>
        <a:p>
          <a:endParaRPr lang="en-US" sz="1200"/>
        </a:p>
      </dgm:t>
    </dgm:pt>
    <dgm:pt modelId="{338C546F-D4AA-49B6-8B0F-49DAD8AC9035}" type="sibTrans" cxnId="{31824D58-A709-4970-8BD9-5D6864E39AA3}">
      <dgm:prSet/>
      <dgm:spPr/>
      <dgm:t>
        <a:bodyPr/>
        <a:lstStyle/>
        <a:p>
          <a:endParaRPr lang="en-US" sz="1200"/>
        </a:p>
      </dgm:t>
    </dgm:pt>
    <dgm:pt modelId="{F35821F6-7730-4ABC-B598-879C1F106D68}">
      <dgm:prSet phldrT="[Text]" custT="1"/>
      <dgm:spPr/>
      <dgm:t>
        <a:bodyPr/>
        <a:lstStyle/>
        <a:p>
          <a:r>
            <a:rPr lang="en-US" sz="1200" dirty="0"/>
            <a:t>File naming convention</a:t>
          </a:r>
        </a:p>
      </dgm:t>
    </dgm:pt>
    <dgm:pt modelId="{EC018525-5FD6-4D94-82C6-FBC9A235F5A3}" type="parTrans" cxnId="{D3C7F17C-8E83-45BF-9D6F-363A5072DBFF}">
      <dgm:prSet/>
      <dgm:spPr/>
      <dgm:t>
        <a:bodyPr/>
        <a:lstStyle/>
        <a:p>
          <a:endParaRPr lang="en-US" sz="1200"/>
        </a:p>
      </dgm:t>
    </dgm:pt>
    <dgm:pt modelId="{E3039A03-C384-4ED9-8F78-5DB86F6C4F19}" type="sibTrans" cxnId="{D3C7F17C-8E83-45BF-9D6F-363A5072DBFF}">
      <dgm:prSet/>
      <dgm:spPr/>
      <dgm:t>
        <a:bodyPr/>
        <a:lstStyle/>
        <a:p>
          <a:endParaRPr lang="en-US" sz="1200"/>
        </a:p>
      </dgm:t>
    </dgm:pt>
    <dgm:pt modelId="{4F139625-5F30-4485-9170-1D8BE9757972}">
      <dgm:prSet phldrT="[Text]" custT="1"/>
      <dgm:spPr/>
      <dgm:t>
        <a:bodyPr/>
        <a:lstStyle/>
        <a:p>
          <a:r>
            <a:rPr lang="en-US" sz="1200" dirty="0"/>
            <a:t>Filters</a:t>
          </a:r>
        </a:p>
      </dgm:t>
    </dgm:pt>
    <dgm:pt modelId="{BCF39AB7-1B5A-4523-8C56-0E92A3A3AEE5}" type="parTrans" cxnId="{E816C815-D599-490A-B053-5E80E8A77AE9}">
      <dgm:prSet/>
      <dgm:spPr/>
      <dgm:t>
        <a:bodyPr/>
        <a:lstStyle/>
        <a:p>
          <a:endParaRPr lang="en-US" sz="1200"/>
        </a:p>
      </dgm:t>
    </dgm:pt>
    <dgm:pt modelId="{D5FB3CFB-F050-407C-A54B-6F6A7314A8A4}" type="sibTrans" cxnId="{E816C815-D599-490A-B053-5E80E8A77AE9}">
      <dgm:prSet/>
      <dgm:spPr/>
      <dgm:t>
        <a:bodyPr/>
        <a:lstStyle/>
        <a:p>
          <a:endParaRPr lang="en-US" sz="1200"/>
        </a:p>
      </dgm:t>
    </dgm:pt>
    <dgm:pt modelId="{D44F2476-4C20-47CF-BE55-09C891D59875}">
      <dgm:prSet phldrT="[Text]" custT="1"/>
      <dgm:spPr/>
      <dgm:t>
        <a:bodyPr/>
        <a:lstStyle/>
        <a:p>
          <a:r>
            <a:rPr lang="en-US" sz="1200" dirty="0"/>
            <a:t>Sound Velocity Profile</a:t>
          </a:r>
        </a:p>
      </dgm:t>
    </dgm:pt>
    <dgm:pt modelId="{327B2880-3F69-47F0-9D02-F5DADBFB40DA}" type="parTrans" cxnId="{4021B79A-CA53-492E-B604-4FB81298DC6F}">
      <dgm:prSet/>
      <dgm:spPr/>
      <dgm:t>
        <a:bodyPr/>
        <a:lstStyle/>
        <a:p>
          <a:endParaRPr lang="en-US" sz="1200"/>
        </a:p>
      </dgm:t>
    </dgm:pt>
    <dgm:pt modelId="{D11D17FC-461D-42F0-B311-662C09D246E7}" type="sibTrans" cxnId="{4021B79A-CA53-492E-B604-4FB81298DC6F}">
      <dgm:prSet/>
      <dgm:spPr/>
      <dgm:t>
        <a:bodyPr/>
        <a:lstStyle/>
        <a:p>
          <a:endParaRPr lang="en-US" sz="1200"/>
        </a:p>
      </dgm:t>
    </dgm:pt>
    <dgm:pt modelId="{59E8E275-4CCF-485B-8149-10DF2DC2FDE5}">
      <dgm:prSet phldrT="[Text]" custT="1"/>
      <dgm:spPr/>
      <dgm:t>
        <a:bodyPr/>
        <a:lstStyle/>
        <a:p>
          <a:r>
            <a:rPr lang="en-US" sz="1200" dirty="0"/>
            <a:t>Survey Speed</a:t>
          </a:r>
        </a:p>
      </dgm:t>
    </dgm:pt>
    <dgm:pt modelId="{E5CBA4E0-0701-4E81-97E3-CB2FCAB78F67}" type="parTrans" cxnId="{7EACFCF9-5436-4F1C-8149-DBA87A592F4A}">
      <dgm:prSet/>
      <dgm:spPr/>
      <dgm:t>
        <a:bodyPr/>
        <a:lstStyle/>
        <a:p>
          <a:endParaRPr lang="en-US" sz="1200"/>
        </a:p>
      </dgm:t>
    </dgm:pt>
    <dgm:pt modelId="{7EF563D6-1104-4D59-A373-2A50B721E611}" type="sibTrans" cxnId="{7EACFCF9-5436-4F1C-8149-DBA87A592F4A}">
      <dgm:prSet/>
      <dgm:spPr/>
      <dgm:t>
        <a:bodyPr/>
        <a:lstStyle/>
        <a:p>
          <a:endParaRPr lang="en-US" sz="1200"/>
        </a:p>
      </dgm:t>
    </dgm:pt>
    <dgm:pt modelId="{A83BCC5B-AABA-46B7-9B30-DF8E4E667CE7}">
      <dgm:prSet phldrT="[Text]" custT="1"/>
      <dgm:spPr/>
      <dgm:t>
        <a:bodyPr/>
        <a:lstStyle/>
        <a:p>
          <a:r>
            <a:rPr lang="en-US" sz="1200" b="1" dirty="0">
              <a:solidFill>
                <a:srgbClr val="FF0000"/>
              </a:solidFill>
            </a:rPr>
            <a:t>Line spacing</a:t>
          </a:r>
        </a:p>
      </dgm:t>
    </dgm:pt>
    <dgm:pt modelId="{542A54B5-559C-47F9-BF8B-2F61DB08A75B}" type="parTrans" cxnId="{0FA7BC0B-5C7B-42CA-AD69-85F423CA0E93}">
      <dgm:prSet/>
      <dgm:spPr/>
      <dgm:t>
        <a:bodyPr/>
        <a:lstStyle/>
        <a:p>
          <a:endParaRPr lang="en-US" sz="1200"/>
        </a:p>
      </dgm:t>
    </dgm:pt>
    <dgm:pt modelId="{397CAA15-F3C0-44FA-AF86-205B7DC90A5E}" type="sibTrans" cxnId="{0FA7BC0B-5C7B-42CA-AD69-85F423CA0E93}">
      <dgm:prSet/>
      <dgm:spPr/>
      <dgm:t>
        <a:bodyPr/>
        <a:lstStyle/>
        <a:p>
          <a:endParaRPr lang="en-US" sz="1200"/>
        </a:p>
      </dgm:t>
    </dgm:pt>
    <dgm:pt modelId="{58C50A2F-6B8C-49D3-A096-296AE2001522}">
      <dgm:prSet phldrT="[Text]" custT="1"/>
      <dgm:spPr/>
      <dgm:t>
        <a:bodyPr/>
        <a:lstStyle/>
        <a:p>
          <a:r>
            <a:rPr lang="en-US" sz="1200" dirty="0"/>
            <a:t>Resolution</a:t>
          </a:r>
        </a:p>
      </dgm:t>
    </dgm:pt>
    <dgm:pt modelId="{A766D5F1-8580-46BB-A35F-A777D1EB2AE0}" type="parTrans" cxnId="{8BCF1451-C439-4280-B9B3-E382A2BFBFE6}">
      <dgm:prSet/>
      <dgm:spPr/>
      <dgm:t>
        <a:bodyPr/>
        <a:lstStyle/>
        <a:p>
          <a:endParaRPr lang="en-US" sz="1200"/>
        </a:p>
      </dgm:t>
    </dgm:pt>
    <dgm:pt modelId="{7B425EE6-6FE3-47CF-90E2-09A1F013889D}" type="sibTrans" cxnId="{8BCF1451-C439-4280-B9B3-E382A2BFBFE6}">
      <dgm:prSet/>
      <dgm:spPr/>
      <dgm:t>
        <a:bodyPr/>
        <a:lstStyle/>
        <a:p>
          <a:endParaRPr lang="en-US" sz="1200"/>
        </a:p>
      </dgm:t>
    </dgm:pt>
    <dgm:pt modelId="{BEC3A275-7AD0-4899-B91F-70D0DCAC9C40}">
      <dgm:prSet custT="1"/>
      <dgm:spPr/>
      <dgm:t>
        <a:bodyPr/>
        <a:lstStyle/>
        <a:p>
          <a:r>
            <a:rPr lang="en-CA" sz="1200" dirty="0"/>
            <a:t>Planning</a:t>
          </a:r>
        </a:p>
      </dgm:t>
    </dgm:pt>
    <dgm:pt modelId="{A37F8B9B-A712-438E-B0F3-B5D239AABEAB}" type="parTrans" cxnId="{D6480E99-DC7F-4B5B-8D0B-0799B48EBC17}">
      <dgm:prSet/>
      <dgm:spPr/>
      <dgm:t>
        <a:bodyPr/>
        <a:lstStyle/>
        <a:p>
          <a:endParaRPr lang="en-CA" sz="1200"/>
        </a:p>
      </dgm:t>
    </dgm:pt>
    <dgm:pt modelId="{0967DA65-3295-4366-8FC3-0DD37327A321}" type="sibTrans" cxnId="{D6480E99-DC7F-4B5B-8D0B-0799B48EBC17}">
      <dgm:prSet/>
      <dgm:spPr/>
      <dgm:t>
        <a:bodyPr/>
        <a:lstStyle/>
        <a:p>
          <a:endParaRPr lang="en-CA" sz="1200"/>
        </a:p>
      </dgm:t>
    </dgm:pt>
    <dgm:pt modelId="{BE1FE62D-265F-4C5E-9F99-C10936041B6C}">
      <dgm:prSet custT="1"/>
      <dgm:spPr/>
      <dgm:t>
        <a:bodyPr/>
        <a:lstStyle/>
        <a:p>
          <a:r>
            <a:rPr lang="en-CA" sz="1100" dirty="0"/>
            <a:t>Mobilisation</a:t>
          </a:r>
        </a:p>
      </dgm:t>
    </dgm:pt>
    <dgm:pt modelId="{245EF6C5-4322-4BE7-B96F-9F11FB884CE5}" type="parTrans" cxnId="{FEF41B89-EFE4-40BB-B0DC-93229DDA598C}">
      <dgm:prSet/>
      <dgm:spPr/>
      <dgm:t>
        <a:bodyPr/>
        <a:lstStyle/>
        <a:p>
          <a:endParaRPr lang="en-CA" sz="1200"/>
        </a:p>
      </dgm:t>
    </dgm:pt>
    <dgm:pt modelId="{C8E87720-6D01-497A-BCF0-16DCC9F2D62B}" type="sibTrans" cxnId="{FEF41B89-EFE4-40BB-B0DC-93229DDA598C}">
      <dgm:prSet/>
      <dgm:spPr/>
      <dgm:t>
        <a:bodyPr/>
        <a:lstStyle/>
        <a:p>
          <a:endParaRPr lang="en-CA" sz="1200"/>
        </a:p>
      </dgm:t>
    </dgm:pt>
    <dgm:pt modelId="{EA1212A9-7E91-45A2-A498-87BD978CBE70}">
      <dgm:prSet custT="1"/>
      <dgm:spPr/>
      <dgm:t>
        <a:bodyPr/>
        <a:lstStyle/>
        <a:p>
          <a:r>
            <a:rPr lang="en-US" sz="1200" dirty="0"/>
            <a:t>Survey types</a:t>
          </a:r>
          <a:endParaRPr lang="en-CA" sz="1200" dirty="0"/>
        </a:p>
      </dgm:t>
    </dgm:pt>
    <dgm:pt modelId="{9A716284-5948-4E1D-8D3A-438782E6F653}" type="parTrans" cxnId="{923C558D-1F37-41CF-84E1-D0B9BC42551C}">
      <dgm:prSet/>
      <dgm:spPr/>
      <dgm:t>
        <a:bodyPr/>
        <a:lstStyle/>
        <a:p>
          <a:endParaRPr lang="en-CA" sz="1200"/>
        </a:p>
      </dgm:t>
    </dgm:pt>
    <dgm:pt modelId="{473C1AC5-BAA6-4B2B-B1EE-97D25FDAAC89}" type="sibTrans" cxnId="{923C558D-1F37-41CF-84E1-D0B9BC42551C}">
      <dgm:prSet/>
      <dgm:spPr/>
      <dgm:t>
        <a:bodyPr/>
        <a:lstStyle/>
        <a:p>
          <a:endParaRPr lang="en-CA" sz="1200"/>
        </a:p>
      </dgm:t>
    </dgm:pt>
    <dgm:pt modelId="{9C6B99D7-5457-4ECF-B6B5-1941308B8FAD}">
      <dgm:prSet custT="1"/>
      <dgm:spPr/>
      <dgm:t>
        <a:bodyPr/>
        <a:lstStyle/>
        <a:p>
          <a:r>
            <a:rPr lang="en-US" sz="1200" dirty="0"/>
            <a:t>Baseline</a:t>
          </a:r>
        </a:p>
      </dgm:t>
    </dgm:pt>
    <dgm:pt modelId="{D0062CD2-843C-474E-BB51-C3FAA277B575}" type="parTrans" cxnId="{41A15391-91F6-4FC8-B09D-B5F0E1D12041}">
      <dgm:prSet/>
      <dgm:spPr/>
      <dgm:t>
        <a:bodyPr/>
        <a:lstStyle/>
        <a:p>
          <a:endParaRPr lang="en-CA" sz="1200"/>
        </a:p>
      </dgm:t>
    </dgm:pt>
    <dgm:pt modelId="{CCF81A6A-372C-483E-B52B-3752C16CE2BB}" type="sibTrans" cxnId="{41A15391-91F6-4FC8-B09D-B5F0E1D12041}">
      <dgm:prSet/>
      <dgm:spPr/>
      <dgm:t>
        <a:bodyPr/>
        <a:lstStyle/>
        <a:p>
          <a:endParaRPr lang="en-CA" sz="1200"/>
        </a:p>
      </dgm:t>
    </dgm:pt>
    <dgm:pt modelId="{4B0ED57A-0992-4386-8DAE-9613A2439FDD}">
      <dgm:prSet custT="1"/>
      <dgm:spPr/>
      <dgm:t>
        <a:bodyPr/>
        <a:lstStyle/>
        <a:p>
          <a:r>
            <a:rPr lang="en-US" sz="1200" dirty="0">
              <a:solidFill>
                <a:srgbClr val="FF0000"/>
              </a:solidFill>
            </a:rPr>
            <a:t>Monitoring</a:t>
          </a:r>
        </a:p>
      </dgm:t>
    </dgm:pt>
    <dgm:pt modelId="{7C89B002-BE85-4DF3-94D7-EEFC23F34817}" type="parTrans" cxnId="{6EE2A4A9-60FE-4C94-BC3F-7E4305E36B11}">
      <dgm:prSet/>
      <dgm:spPr/>
      <dgm:t>
        <a:bodyPr/>
        <a:lstStyle/>
        <a:p>
          <a:endParaRPr lang="en-CA" sz="1200"/>
        </a:p>
      </dgm:t>
    </dgm:pt>
    <dgm:pt modelId="{294F7774-C198-4716-874E-842054B6520A}" type="sibTrans" cxnId="{6EE2A4A9-60FE-4C94-BC3F-7E4305E36B11}">
      <dgm:prSet/>
      <dgm:spPr/>
      <dgm:t>
        <a:bodyPr/>
        <a:lstStyle/>
        <a:p>
          <a:endParaRPr lang="en-CA" sz="1200"/>
        </a:p>
      </dgm:t>
    </dgm:pt>
    <dgm:pt modelId="{147B809B-BD12-480F-8E7C-BD8274112DFF}">
      <dgm:prSet custT="1"/>
      <dgm:spPr/>
      <dgm:t>
        <a:bodyPr/>
        <a:lstStyle/>
        <a:p>
          <a:r>
            <a:rPr lang="en-US" sz="1200" dirty="0"/>
            <a:t>Study Area</a:t>
          </a:r>
        </a:p>
      </dgm:t>
    </dgm:pt>
    <dgm:pt modelId="{958AD726-C32B-4944-8CA9-DCD39739CEB1}" type="parTrans" cxnId="{6827F144-DA42-43A4-85CB-D9337FD36AF9}">
      <dgm:prSet/>
      <dgm:spPr/>
      <dgm:t>
        <a:bodyPr/>
        <a:lstStyle/>
        <a:p>
          <a:endParaRPr lang="en-CA" sz="1200"/>
        </a:p>
      </dgm:t>
    </dgm:pt>
    <dgm:pt modelId="{B19F5ECD-857A-403E-8241-EF0A96B7F8A1}" type="sibTrans" cxnId="{6827F144-DA42-43A4-85CB-D9337FD36AF9}">
      <dgm:prSet/>
      <dgm:spPr/>
      <dgm:t>
        <a:bodyPr/>
        <a:lstStyle/>
        <a:p>
          <a:endParaRPr lang="en-CA" sz="1200"/>
        </a:p>
      </dgm:t>
    </dgm:pt>
    <dgm:pt modelId="{70CC66A8-9A83-4023-8886-FB1276299B0C}">
      <dgm:prSet custT="1"/>
      <dgm:spPr/>
      <dgm:t>
        <a:bodyPr/>
        <a:lstStyle/>
        <a:p>
          <a:r>
            <a:rPr lang="en-US" sz="1200" b="1" dirty="0">
              <a:solidFill>
                <a:srgbClr val="FF0000"/>
              </a:solidFill>
            </a:rPr>
            <a:t>Size</a:t>
          </a:r>
        </a:p>
      </dgm:t>
    </dgm:pt>
    <dgm:pt modelId="{851566F7-98FE-4454-9090-C422C803687D}" type="parTrans" cxnId="{D25A181B-DF5D-4908-A79D-CD9174B50680}">
      <dgm:prSet/>
      <dgm:spPr/>
      <dgm:t>
        <a:bodyPr/>
        <a:lstStyle/>
        <a:p>
          <a:endParaRPr lang="en-CA" sz="1200"/>
        </a:p>
      </dgm:t>
    </dgm:pt>
    <dgm:pt modelId="{A8A4BA0B-1D41-4E67-9BF7-8F8DE6EB5F4E}" type="sibTrans" cxnId="{D25A181B-DF5D-4908-A79D-CD9174B50680}">
      <dgm:prSet/>
      <dgm:spPr/>
      <dgm:t>
        <a:bodyPr/>
        <a:lstStyle/>
        <a:p>
          <a:endParaRPr lang="en-CA" sz="1200"/>
        </a:p>
      </dgm:t>
    </dgm:pt>
    <dgm:pt modelId="{C6969D53-570C-4585-8812-8059F8B08B9D}">
      <dgm:prSet custT="1"/>
      <dgm:spPr/>
      <dgm:t>
        <a:bodyPr/>
        <a:lstStyle/>
        <a:p>
          <a:r>
            <a:rPr lang="en-US" sz="1200" dirty="0"/>
            <a:t>Depth</a:t>
          </a:r>
        </a:p>
      </dgm:t>
    </dgm:pt>
    <dgm:pt modelId="{6CD2F329-B9A3-4154-A490-E7239DBA682C}" type="parTrans" cxnId="{7539A5FA-970C-4583-B8C0-B91535087406}">
      <dgm:prSet/>
      <dgm:spPr/>
      <dgm:t>
        <a:bodyPr/>
        <a:lstStyle/>
        <a:p>
          <a:endParaRPr lang="en-CA" sz="1200"/>
        </a:p>
      </dgm:t>
    </dgm:pt>
    <dgm:pt modelId="{E6F4DF3F-78BA-4868-998A-8F7721A94F26}" type="sibTrans" cxnId="{7539A5FA-970C-4583-B8C0-B91535087406}">
      <dgm:prSet/>
      <dgm:spPr/>
      <dgm:t>
        <a:bodyPr/>
        <a:lstStyle/>
        <a:p>
          <a:endParaRPr lang="en-CA" sz="1200"/>
        </a:p>
      </dgm:t>
    </dgm:pt>
    <dgm:pt modelId="{3B8D11E8-E9B3-4DA4-B879-0551EFB61275}">
      <dgm:prSet custT="1"/>
      <dgm:spPr/>
      <dgm:t>
        <a:bodyPr/>
        <a:lstStyle/>
        <a:p>
          <a:r>
            <a:rPr lang="en-US" sz="1200" dirty="0"/>
            <a:t>Tides</a:t>
          </a:r>
        </a:p>
      </dgm:t>
    </dgm:pt>
    <dgm:pt modelId="{E646FF41-E479-4941-AC2D-42FB7892FC55}" type="parTrans" cxnId="{0A2F7746-919B-43A4-98B8-0970297789B1}">
      <dgm:prSet/>
      <dgm:spPr/>
      <dgm:t>
        <a:bodyPr/>
        <a:lstStyle/>
        <a:p>
          <a:endParaRPr lang="en-CA" sz="1200"/>
        </a:p>
      </dgm:t>
    </dgm:pt>
    <dgm:pt modelId="{1375454D-6CDC-41BC-83BA-47E40DCBC328}" type="sibTrans" cxnId="{0A2F7746-919B-43A4-98B8-0970297789B1}">
      <dgm:prSet/>
      <dgm:spPr/>
      <dgm:t>
        <a:bodyPr/>
        <a:lstStyle/>
        <a:p>
          <a:endParaRPr lang="en-CA" sz="1200"/>
        </a:p>
      </dgm:t>
    </dgm:pt>
    <dgm:pt modelId="{510F9D44-931E-466B-BBDC-ECB55941E316}">
      <dgm:prSet custT="1"/>
      <dgm:spPr/>
      <dgm:t>
        <a:bodyPr/>
        <a:lstStyle/>
        <a:p>
          <a:r>
            <a:rPr lang="en-US" sz="1200" dirty="0"/>
            <a:t>Survey time</a:t>
          </a:r>
        </a:p>
      </dgm:t>
    </dgm:pt>
    <dgm:pt modelId="{EEFBE551-7F9F-4565-BB4C-A9A07B446422}" type="parTrans" cxnId="{33EC0137-E34D-426E-8D22-9344E4384566}">
      <dgm:prSet/>
      <dgm:spPr/>
      <dgm:t>
        <a:bodyPr/>
        <a:lstStyle/>
        <a:p>
          <a:endParaRPr lang="en-CA" sz="1200"/>
        </a:p>
      </dgm:t>
    </dgm:pt>
    <dgm:pt modelId="{EA052645-25F3-4B45-B24E-6FF66563A4CD}" type="sibTrans" cxnId="{33EC0137-E34D-426E-8D22-9344E4384566}">
      <dgm:prSet/>
      <dgm:spPr/>
      <dgm:t>
        <a:bodyPr/>
        <a:lstStyle/>
        <a:p>
          <a:endParaRPr lang="en-CA" sz="1200"/>
        </a:p>
      </dgm:t>
    </dgm:pt>
    <dgm:pt modelId="{1085B1A5-D131-4A7E-90DC-725F8E2E8E2B}">
      <dgm:prSet custT="1"/>
      <dgm:spPr/>
      <dgm:t>
        <a:bodyPr/>
        <a:lstStyle/>
        <a:p>
          <a:r>
            <a:rPr lang="en-US" sz="1200" dirty="0"/>
            <a:t>MBES type</a:t>
          </a:r>
        </a:p>
      </dgm:t>
    </dgm:pt>
    <dgm:pt modelId="{B430FDF3-745C-4122-B591-A5B4B43B35E7}" type="parTrans" cxnId="{5B190EB5-4B0E-4492-899F-825795F5A568}">
      <dgm:prSet/>
      <dgm:spPr/>
      <dgm:t>
        <a:bodyPr/>
        <a:lstStyle/>
        <a:p>
          <a:endParaRPr lang="en-CA" sz="1200"/>
        </a:p>
      </dgm:t>
    </dgm:pt>
    <dgm:pt modelId="{C39127DB-CD92-4B2A-928A-AE497E788698}" type="sibTrans" cxnId="{5B190EB5-4B0E-4492-899F-825795F5A568}">
      <dgm:prSet/>
      <dgm:spPr/>
      <dgm:t>
        <a:bodyPr/>
        <a:lstStyle/>
        <a:p>
          <a:endParaRPr lang="en-CA" sz="1200"/>
        </a:p>
      </dgm:t>
    </dgm:pt>
    <dgm:pt modelId="{AC36248D-4B8F-4079-8ABD-4DF6BE6316CA}">
      <dgm:prSet custT="1"/>
      <dgm:spPr/>
      <dgm:t>
        <a:bodyPr/>
        <a:lstStyle/>
        <a:p>
          <a:r>
            <a:rPr lang="en-US" sz="1200" b="1" dirty="0">
              <a:solidFill>
                <a:srgbClr val="FF0000"/>
              </a:solidFill>
            </a:rPr>
            <a:t>MBES priority plan - </a:t>
          </a:r>
          <a:r>
            <a:rPr lang="en-US" sz="1200" b="0" dirty="0">
              <a:solidFill>
                <a:srgbClr val="FF0000"/>
              </a:solidFill>
            </a:rPr>
            <a:t>collaborations</a:t>
          </a:r>
        </a:p>
      </dgm:t>
    </dgm:pt>
    <dgm:pt modelId="{325D15CF-7AD4-49B5-B489-D19A4104DA3B}" type="parTrans" cxnId="{E8DF2597-78D0-44A1-9E15-D000FD1E83F8}">
      <dgm:prSet/>
      <dgm:spPr/>
      <dgm:t>
        <a:bodyPr/>
        <a:lstStyle/>
        <a:p>
          <a:endParaRPr lang="en-CA" sz="1200"/>
        </a:p>
      </dgm:t>
    </dgm:pt>
    <dgm:pt modelId="{5A6DD512-3330-426A-A980-FC9CE3F12F35}" type="sibTrans" cxnId="{E8DF2597-78D0-44A1-9E15-D000FD1E83F8}">
      <dgm:prSet/>
      <dgm:spPr/>
      <dgm:t>
        <a:bodyPr/>
        <a:lstStyle/>
        <a:p>
          <a:endParaRPr lang="en-CA" sz="1200"/>
        </a:p>
      </dgm:t>
    </dgm:pt>
    <dgm:pt modelId="{A55BE01C-6F20-4F1F-9E79-FB3C1C32DD60}">
      <dgm:prSet phldrT="[Text]" custT="1"/>
      <dgm:spPr/>
      <dgm:t>
        <a:bodyPr/>
        <a:lstStyle/>
        <a:p>
          <a:r>
            <a:rPr lang="en-US" sz="1200" dirty="0"/>
            <a:t>Acquisition</a:t>
          </a:r>
        </a:p>
      </dgm:t>
    </dgm:pt>
    <dgm:pt modelId="{C229A1FF-1C4B-47E9-96E3-52A28E55AB48}" type="parTrans" cxnId="{28F9ED60-0279-425E-8317-3C1CBE986828}">
      <dgm:prSet/>
      <dgm:spPr/>
      <dgm:t>
        <a:bodyPr/>
        <a:lstStyle/>
        <a:p>
          <a:endParaRPr lang="en-CA" sz="1200"/>
        </a:p>
      </dgm:t>
    </dgm:pt>
    <dgm:pt modelId="{F3B1A828-8716-4B25-823E-C44B20CB9CC1}" type="sibTrans" cxnId="{28F9ED60-0279-425E-8317-3C1CBE986828}">
      <dgm:prSet/>
      <dgm:spPr/>
      <dgm:t>
        <a:bodyPr/>
        <a:lstStyle/>
        <a:p>
          <a:endParaRPr lang="en-CA" sz="1200"/>
        </a:p>
      </dgm:t>
    </dgm:pt>
    <dgm:pt modelId="{DF12857B-C613-4623-BD73-568BFE694BC8}">
      <dgm:prSet phldrT="[Text]" custT="1"/>
      <dgm:spPr/>
      <dgm:t>
        <a:bodyPr/>
        <a:lstStyle/>
        <a:p>
          <a:r>
            <a:rPr lang="en-US" sz="1200" b="1" dirty="0">
              <a:solidFill>
                <a:srgbClr val="FF0000"/>
              </a:solidFill>
            </a:rPr>
            <a:t>Patch test</a:t>
          </a:r>
        </a:p>
      </dgm:t>
    </dgm:pt>
    <dgm:pt modelId="{675E4BCD-ADFD-404F-AF52-CEE91D80DBCD}" type="parTrans" cxnId="{FD12CBF9-CD3B-4F0D-A2FE-778D137358A9}">
      <dgm:prSet/>
      <dgm:spPr/>
      <dgm:t>
        <a:bodyPr/>
        <a:lstStyle/>
        <a:p>
          <a:endParaRPr lang="en-CA" sz="1200"/>
        </a:p>
      </dgm:t>
    </dgm:pt>
    <dgm:pt modelId="{53CD83B1-87EB-4E98-BB04-1E3D188D18CC}" type="sibTrans" cxnId="{FD12CBF9-CD3B-4F0D-A2FE-778D137358A9}">
      <dgm:prSet/>
      <dgm:spPr/>
      <dgm:t>
        <a:bodyPr/>
        <a:lstStyle/>
        <a:p>
          <a:endParaRPr lang="en-CA" sz="1200"/>
        </a:p>
      </dgm:t>
    </dgm:pt>
    <dgm:pt modelId="{F9CBBE2B-7B04-4709-82F4-F94314F5391C}">
      <dgm:prSet custT="1"/>
      <dgm:spPr/>
      <dgm:t>
        <a:bodyPr/>
        <a:lstStyle/>
        <a:p>
          <a:r>
            <a:rPr lang="en-US" sz="1200" dirty="0"/>
            <a:t>Gyro calibration</a:t>
          </a:r>
        </a:p>
      </dgm:t>
    </dgm:pt>
    <dgm:pt modelId="{C1282189-2EC3-495F-AD2E-8ACDF34B0741}" type="parTrans" cxnId="{911EB400-1E74-4223-AF92-2184AE3A1075}">
      <dgm:prSet/>
      <dgm:spPr/>
      <dgm:t>
        <a:bodyPr/>
        <a:lstStyle/>
        <a:p>
          <a:endParaRPr lang="en-CA" sz="1200"/>
        </a:p>
      </dgm:t>
    </dgm:pt>
    <dgm:pt modelId="{5BAD0872-75E7-41EF-8571-2C8624386900}" type="sibTrans" cxnId="{911EB400-1E74-4223-AF92-2184AE3A1075}">
      <dgm:prSet/>
      <dgm:spPr/>
      <dgm:t>
        <a:bodyPr/>
        <a:lstStyle/>
        <a:p>
          <a:endParaRPr lang="en-CA" sz="1200"/>
        </a:p>
      </dgm:t>
    </dgm:pt>
    <dgm:pt modelId="{A5513CE1-4F9D-46CD-BAF4-B88EED59E5DE}">
      <dgm:prSet custT="1"/>
      <dgm:spPr/>
      <dgm:t>
        <a:bodyPr/>
        <a:lstStyle/>
        <a:p>
          <a:r>
            <a:rPr lang="en-US" sz="1200" dirty="0"/>
            <a:t>Depth check (Bar check)</a:t>
          </a:r>
        </a:p>
      </dgm:t>
    </dgm:pt>
    <dgm:pt modelId="{EB38C181-3D30-4F48-9A22-7BC61C38546B}" type="parTrans" cxnId="{F169B51F-7A29-4D5E-A5E8-B369B699B499}">
      <dgm:prSet/>
      <dgm:spPr/>
      <dgm:t>
        <a:bodyPr/>
        <a:lstStyle/>
        <a:p>
          <a:endParaRPr lang="en-CA" sz="1200"/>
        </a:p>
      </dgm:t>
    </dgm:pt>
    <dgm:pt modelId="{64B7C7BC-320F-44D6-B531-815EB73D6E5E}" type="sibTrans" cxnId="{F169B51F-7A29-4D5E-A5E8-B369B699B499}">
      <dgm:prSet/>
      <dgm:spPr/>
      <dgm:t>
        <a:bodyPr/>
        <a:lstStyle/>
        <a:p>
          <a:endParaRPr lang="en-CA" sz="1200"/>
        </a:p>
      </dgm:t>
    </dgm:pt>
    <dgm:pt modelId="{A9802529-9C37-43AE-A2E7-856113362A70}">
      <dgm:prSet custT="1"/>
      <dgm:spPr/>
      <dgm:t>
        <a:bodyPr/>
        <a:lstStyle/>
        <a:p>
          <a:r>
            <a:rPr lang="en-US" sz="1200" dirty="0"/>
            <a:t>Dimensional </a:t>
          </a:r>
          <a:endParaRPr lang="en-CA" sz="1200" dirty="0"/>
        </a:p>
      </dgm:t>
    </dgm:pt>
    <dgm:pt modelId="{434E8B15-318E-4FA8-9140-2FD5D1DF71D5}" type="parTrans" cxnId="{F254B533-36C5-4511-97DD-9B1948F11065}">
      <dgm:prSet/>
      <dgm:spPr/>
      <dgm:t>
        <a:bodyPr/>
        <a:lstStyle/>
        <a:p>
          <a:endParaRPr lang="en-CA" sz="1200"/>
        </a:p>
      </dgm:t>
    </dgm:pt>
    <dgm:pt modelId="{2FD1CFD8-1820-45D2-A726-85291937248E}" type="sibTrans" cxnId="{F254B533-36C5-4511-97DD-9B1948F11065}">
      <dgm:prSet/>
      <dgm:spPr/>
      <dgm:t>
        <a:bodyPr/>
        <a:lstStyle/>
        <a:p>
          <a:endParaRPr lang="en-CA" sz="1200"/>
        </a:p>
      </dgm:t>
    </dgm:pt>
    <dgm:pt modelId="{3A34E540-B4DF-403E-A378-5601B196075D}">
      <dgm:prSet custT="1"/>
      <dgm:spPr/>
      <dgm:t>
        <a:bodyPr/>
        <a:lstStyle/>
        <a:p>
          <a:r>
            <a:rPr lang="en-CA" sz="1200" dirty="0"/>
            <a:t>Installation</a:t>
          </a:r>
        </a:p>
      </dgm:t>
    </dgm:pt>
    <dgm:pt modelId="{06C4F8F2-6D48-4793-95CE-D81156B907B2}" type="parTrans" cxnId="{B8E14583-87AA-4EFF-AE46-EE2EE072B6E4}">
      <dgm:prSet/>
      <dgm:spPr/>
      <dgm:t>
        <a:bodyPr/>
        <a:lstStyle/>
        <a:p>
          <a:endParaRPr lang="en-CA" sz="1200"/>
        </a:p>
      </dgm:t>
    </dgm:pt>
    <dgm:pt modelId="{9EAE2C94-DEDA-4DDE-B49D-1C672DD5B7C4}" type="sibTrans" cxnId="{B8E14583-87AA-4EFF-AE46-EE2EE072B6E4}">
      <dgm:prSet/>
      <dgm:spPr/>
      <dgm:t>
        <a:bodyPr/>
        <a:lstStyle/>
        <a:p>
          <a:endParaRPr lang="en-CA" sz="1200"/>
        </a:p>
      </dgm:t>
    </dgm:pt>
    <dgm:pt modelId="{713221E3-F2F6-4E8B-B3B8-4FFC2012275C}">
      <dgm:prSet custT="1"/>
      <dgm:spPr/>
      <dgm:t>
        <a:bodyPr/>
        <a:lstStyle/>
        <a:p>
          <a:r>
            <a:rPr lang="en-CA" sz="1200" dirty="0"/>
            <a:t>MRU</a:t>
          </a:r>
        </a:p>
      </dgm:t>
    </dgm:pt>
    <dgm:pt modelId="{44BC80B7-76AE-41CB-BF7F-67CF90CAE6B1}" type="parTrans" cxnId="{F38088D2-EAE8-47CC-99A3-B0D805BBB82C}">
      <dgm:prSet/>
      <dgm:spPr/>
      <dgm:t>
        <a:bodyPr/>
        <a:lstStyle/>
        <a:p>
          <a:endParaRPr lang="en-CA" sz="1200"/>
        </a:p>
      </dgm:t>
    </dgm:pt>
    <dgm:pt modelId="{72DB7E31-F103-4D38-89E4-134D0AAF24F6}" type="sibTrans" cxnId="{F38088D2-EAE8-47CC-99A3-B0D805BBB82C}">
      <dgm:prSet/>
      <dgm:spPr/>
      <dgm:t>
        <a:bodyPr/>
        <a:lstStyle/>
        <a:p>
          <a:endParaRPr lang="en-CA" sz="1200"/>
        </a:p>
      </dgm:t>
    </dgm:pt>
    <dgm:pt modelId="{78E7EE9C-3BBC-4954-B564-541A607CA553}">
      <dgm:prSet custT="1"/>
      <dgm:spPr/>
      <dgm:t>
        <a:bodyPr/>
        <a:lstStyle/>
        <a:p>
          <a:r>
            <a:rPr lang="en-CA" sz="1200" dirty="0"/>
            <a:t>Position</a:t>
          </a:r>
        </a:p>
      </dgm:t>
    </dgm:pt>
    <dgm:pt modelId="{487CA988-8340-4089-8F40-0F196F8B5780}" type="parTrans" cxnId="{A107734F-3A52-48F1-AC47-EEC464BE04EF}">
      <dgm:prSet/>
      <dgm:spPr/>
      <dgm:t>
        <a:bodyPr/>
        <a:lstStyle/>
        <a:p>
          <a:endParaRPr lang="en-CA" sz="1200"/>
        </a:p>
      </dgm:t>
    </dgm:pt>
    <dgm:pt modelId="{66D6DD09-948A-4F28-B9B2-44B51F2692F1}" type="sibTrans" cxnId="{A107734F-3A52-48F1-AC47-EEC464BE04EF}">
      <dgm:prSet/>
      <dgm:spPr/>
      <dgm:t>
        <a:bodyPr/>
        <a:lstStyle/>
        <a:p>
          <a:endParaRPr lang="en-CA" sz="1200"/>
        </a:p>
      </dgm:t>
    </dgm:pt>
    <dgm:pt modelId="{0D1F48C1-73B3-4E68-AA6F-A9F7776FAE31}">
      <dgm:prSet custT="1"/>
      <dgm:spPr/>
      <dgm:t>
        <a:bodyPr/>
        <a:lstStyle/>
        <a:p>
          <a:r>
            <a:rPr lang="en-CA" sz="1200" dirty="0"/>
            <a:t>MBES</a:t>
          </a:r>
        </a:p>
      </dgm:t>
    </dgm:pt>
    <dgm:pt modelId="{E84C1863-71B7-4A8D-BB69-8B14A3031204}" type="parTrans" cxnId="{BBC1C770-DE18-4E0D-9877-E98C11E2883C}">
      <dgm:prSet/>
      <dgm:spPr/>
      <dgm:t>
        <a:bodyPr/>
        <a:lstStyle/>
        <a:p>
          <a:endParaRPr lang="en-CA" sz="1200"/>
        </a:p>
      </dgm:t>
    </dgm:pt>
    <dgm:pt modelId="{C84F5B5E-8A46-4E3A-AEEF-D7E278588399}" type="sibTrans" cxnId="{BBC1C770-DE18-4E0D-9877-E98C11E2883C}">
      <dgm:prSet/>
      <dgm:spPr/>
      <dgm:t>
        <a:bodyPr/>
        <a:lstStyle/>
        <a:p>
          <a:endParaRPr lang="en-CA" sz="1200"/>
        </a:p>
      </dgm:t>
    </dgm:pt>
    <dgm:pt modelId="{F7502A50-23C5-41F2-9259-8EC5EA3FF8B7}">
      <dgm:prSet custT="1"/>
      <dgm:spPr/>
      <dgm:t>
        <a:bodyPr/>
        <a:lstStyle/>
        <a:p>
          <a:r>
            <a:rPr lang="en-US" sz="1200" dirty="0"/>
            <a:t>Navigation validation </a:t>
          </a:r>
        </a:p>
      </dgm:t>
    </dgm:pt>
    <dgm:pt modelId="{B7A071DE-195B-4D4C-97DA-3D3C7A97828A}" type="parTrans" cxnId="{B1278361-F3B0-4B9C-B3F8-81254F602741}">
      <dgm:prSet/>
      <dgm:spPr/>
      <dgm:t>
        <a:bodyPr/>
        <a:lstStyle/>
        <a:p>
          <a:endParaRPr lang="en-CA" sz="1200"/>
        </a:p>
      </dgm:t>
    </dgm:pt>
    <dgm:pt modelId="{26B45B46-A405-471C-BD55-D122BE296014}" type="sibTrans" cxnId="{B1278361-F3B0-4B9C-B3F8-81254F602741}">
      <dgm:prSet/>
      <dgm:spPr/>
      <dgm:t>
        <a:bodyPr/>
        <a:lstStyle/>
        <a:p>
          <a:endParaRPr lang="en-CA" sz="1200"/>
        </a:p>
      </dgm:t>
    </dgm:pt>
    <dgm:pt modelId="{A1E9D8F2-4432-4852-A0D9-9511E6851162}">
      <dgm:prSet phldrT="[Text]" custT="1"/>
      <dgm:spPr/>
      <dgm:t>
        <a:bodyPr/>
        <a:lstStyle/>
        <a:p>
          <a:pPr marL="114300" indent="0" defTabSz="533400">
            <a:lnSpc>
              <a:spcPct val="90000"/>
            </a:lnSpc>
            <a:spcBef>
              <a:spcPct val="0"/>
            </a:spcBef>
            <a:spcAft>
              <a:spcPct val="15000"/>
            </a:spcAft>
            <a:buNone/>
          </a:pPr>
          <a:r>
            <a:rPr lang="en-US" sz="1200" dirty="0"/>
            <a:t>Software selection</a:t>
          </a:r>
        </a:p>
      </dgm:t>
    </dgm:pt>
    <dgm:pt modelId="{9DC92BB7-122F-404F-ADB5-D8788547084F}" type="parTrans" cxnId="{E0B7431A-CF7D-4AA5-93CE-42AD51C7AE03}">
      <dgm:prSet/>
      <dgm:spPr/>
      <dgm:t>
        <a:bodyPr/>
        <a:lstStyle/>
        <a:p>
          <a:endParaRPr lang="en-CA" sz="1200"/>
        </a:p>
      </dgm:t>
    </dgm:pt>
    <dgm:pt modelId="{E11AEE7C-4987-4A33-8039-1341D091EA6D}" type="sibTrans" cxnId="{E0B7431A-CF7D-4AA5-93CE-42AD51C7AE03}">
      <dgm:prSet/>
      <dgm:spPr/>
      <dgm:t>
        <a:bodyPr/>
        <a:lstStyle/>
        <a:p>
          <a:endParaRPr lang="en-CA" sz="1200"/>
        </a:p>
      </dgm:t>
    </dgm:pt>
    <dgm:pt modelId="{7479ED8C-EF16-4B4C-8F3C-24E713C14D44}">
      <dgm:prSet custT="1"/>
      <dgm:spPr/>
      <dgm:t>
        <a:bodyPr/>
        <a:lstStyle/>
        <a:p>
          <a:pPr marL="114300" indent="0" defTabSz="533400">
            <a:lnSpc>
              <a:spcPct val="90000"/>
            </a:lnSpc>
            <a:spcBef>
              <a:spcPct val="0"/>
            </a:spcBef>
            <a:spcAft>
              <a:spcPct val="15000"/>
            </a:spcAft>
            <a:buNone/>
          </a:pPr>
          <a:r>
            <a:rPr lang="en-US" sz="1200" b="1" dirty="0">
              <a:solidFill>
                <a:srgbClr val="FF0000"/>
              </a:solidFill>
            </a:rPr>
            <a:t>Project generation</a:t>
          </a:r>
        </a:p>
      </dgm:t>
    </dgm:pt>
    <dgm:pt modelId="{2C9047BB-00DC-4419-8769-C502FBB2B4BC}" type="parTrans" cxnId="{671CBCF8-4165-425E-8115-8A88786DE8D9}">
      <dgm:prSet/>
      <dgm:spPr/>
      <dgm:t>
        <a:bodyPr/>
        <a:lstStyle/>
        <a:p>
          <a:endParaRPr lang="en-CA" sz="1200"/>
        </a:p>
      </dgm:t>
    </dgm:pt>
    <dgm:pt modelId="{3AC6F7DB-69F4-4A8E-924E-A3D896273401}" type="sibTrans" cxnId="{671CBCF8-4165-425E-8115-8A88786DE8D9}">
      <dgm:prSet/>
      <dgm:spPr/>
      <dgm:t>
        <a:bodyPr/>
        <a:lstStyle/>
        <a:p>
          <a:endParaRPr lang="en-CA" sz="1200"/>
        </a:p>
      </dgm:t>
    </dgm:pt>
    <dgm:pt modelId="{E5F688EC-931B-44CB-9C0E-7F3B3016F47E}">
      <dgm:prSet custT="1"/>
      <dgm:spPr/>
      <dgm:t>
        <a:bodyPr/>
        <a:lstStyle/>
        <a:p>
          <a:pPr marL="114300" indent="0" defTabSz="533400">
            <a:lnSpc>
              <a:spcPct val="90000"/>
            </a:lnSpc>
            <a:spcBef>
              <a:spcPct val="0"/>
            </a:spcBef>
            <a:spcAft>
              <a:spcPct val="15000"/>
            </a:spcAft>
            <a:buNone/>
          </a:pPr>
          <a:r>
            <a:rPr lang="en-US" sz="1200" b="1" dirty="0">
              <a:solidFill>
                <a:srgbClr val="FF0000"/>
              </a:solidFill>
            </a:rPr>
            <a:t>Bathymetry</a:t>
          </a:r>
        </a:p>
      </dgm:t>
    </dgm:pt>
    <dgm:pt modelId="{96B5BA41-0AAB-4AA2-B008-350003DFB0DF}" type="parTrans" cxnId="{94858B76-2843-4A3E-81CA-B31D5E7DE4A6}">
      <dgm:prSet/>
      <dgm:spPr/>
      <dgm:t>
        <a:bodyPr/>
        <a:lstStyle/>
        <a:p>
          <a:endParaRPr lang="en-CA" sz="1200"/>
        </a:p>
      </dgm:t>
    </dgm:pt>
    <dgm:pt modelId="{A10259D4-D748-401A-AD28-58C7B8D85555}" type="sibTrans" cxnId="{94858B76-2843-4A3E-81CA-B31D5E7DE4A6}">
      <dgm:prSet/>
      <dgm:spPr/>
      <dgm:t>
        <a:bodyPr/>
        <a:lstStyle/>
        <a:p>
          <a:endParaRPr lang="en-CA" sz="1200"/>
        </a:p>
      </dgm:t>
    </dgm:pt>
    <dgm:pt modelId="{ADF4A89F-4955-4652-A724-F3D1E1F1777E}">
      <dgm:prSet custT="1"/>
      <dgm:spPr/>
      <dgm:t>
        <a:bodyPr/>
        <a:lstStyle/>
        <a:p>
          <a:pPr marL="114300" indent="0" defTabSz="533400">
            <a:lnSpc>
              <a:spcPct val="90000"/>
            </a:lnSpc>
            <a:spcBef>
              <a:spcPct val="0"/>
            </a:spcBef>
            <a:spcAft>
              <a:spcPct val="15000"/>
            </a:spcAft>
            <a:buNone/>
          </a:pPr>
          <a:r>
            <a:rPr lang="en-US" sz="1200" dirty="0"/>
            <a:t>Field sheets</a:t>
          </a:r>
        </a:p>
      </dgm:t>
    </dgm:pt>
    <dgm:pt modelId="{4DF93814-2619-447B-B81E-DFF8C0CCFA6E}" type="parTrans" cxnId="{E4763F3C-D627-4567-A576-276E2ABCA0C5}">
      <dgm:prSet/>
      <dgm:spPr/>
      <dgm:t>
        <a:bodyPr/>
        <a:lstStyle/>
        <a:p>
          <a:endParaRPr lang="en-CA" sz="1200"/>
        </a:p>
      </dgm:t>
    </dgm:pt>
    <dgm:pt modelId="{9CB63159-0EAB-47E6-A230-82902DD176C9}" type="sibTrans" cxnId="{E4763F3C-D627-4567-A576-276E2ABCA0C5}">
      <dgm:prSet/>
      <dgm:spPr/>
      <dgm:t>
        <a:bodyPr/>
        <a:lstStyle/>
        <a:p>
          <a:endParaRPr lang="en-CA" sz="1200"/>
        </a:p>
      </dgm:t>
    </dgm:pt>
    <dgm:pt modelId="{6BF99482-2A11-4B9F-ADDF-82170CCE0C91}">
      <dgm:prSet custT="1"/>
      <dgm:spPr/>
      <dgm:t>
        <a:bodyPr/>
        <a:lstStyle/>
        <a:p>
          <a:pPr marL="114300" indent="0" defTabSz="533400">
            <a:lnSpc>
              <a:spcPct val="90000"/>
            </a:lnSpc>
            <a:spcBef>
              <a:spcPct val="0"/>
            </a:spcBef>
            <a:spcAft>
              <a:spcPct val="15000"/>
            </a:spcAft>
            <a:buNone/>
          </a:pPr>
          <a:r>
            <a:rPr lang="en-US" sz="1200" dirty="0"/>
            <a:t>BASE surfaces</a:t>
          </a:r>
        </a:p>
      </dgm:t>
    </dgm:pt>
    <dgm:pt modelId="{8F62B01D-007B-43CD-8E34-1B4D28E9E502}" type="parTrans" cxnId="{BA804F13-A381-4008-B22F-19C770A01107}">
      <dgm:prSet/>
      <dgm:spPr/>
      <dgm:t>
        <a:bodyPr/>
        <a:lstStyle/>
        <a:p>
          <a:endParaRPr lang="en-CA" sz="1200"/>
        </a:p>
      </dgm:t>
    </dgm:pt>
    <dgm:pt modelId="{D4F4A1D6-63CA-421F-83EB-5EAF8E9BB6B3}" type="sibTrans" cxnId="{BA804F13-A381-4008-B22F-19C770A01107}">
      <dgm:prSet/>
      <dgm:spPr/>
      <dgm:t>
        <a:bodyPr/>
        <a:lstStyle/>
        <a:p>
          <a:endParaRPr lang="en-CA" sz="1200"/>
        </a:p>
      </dgm:t>
    </dgm:pt>
    <dgm:pt modelId="{B4BF74AC-0BFA-4E31-8F65-ABE978D578A3}">
      <dgm:prSet custT="1"/>
      <dgm:spPr/>
      <dgm:t>
        <a:bodyPr/>
        <a:lstStyle/>
        <a:p>
          <a:pPr marL="228600" indent="0" defTabSz="533400">
            <a:lnSpc>
              <a:spcPct val="90000"/>
            </a:lnSpc>
            <a:spcBef>
              <a:spcPct val="0"/>
            </a:spcBef>
            <a:spcAft>
              <a:spcPct val="15000"/>
            </a:spcAft>
            <a:buNone/>
          </a:pPr>
          <a:r>
            <a:rPr lang="en-US" sz="1200" b="1" dirty="0" err="1">
              <a:solidFill>
                <a:srgbClr val="FF0000"/>
              </a:solidFill>
            </a:rPr>
            <a:t>Geotiff</a:t>
          </a:r>
          <a:endParaRPr lang="en-US" sz="1200" b="1" dirty="0">
            <a:solidFill>
              <a:srgbClr val="FF0000"/>
            </a:solidFill>
          </a:endParaRPr>
        </a:p>
      </dgm:t>
    </dgm:pt>
    <dgm:pt modelId="{2211F080-89EF-4FE4-B8F1-2AD830FCF072}" type="parTrans" cxnId="{C59636D8-3B97-46A5-8E28-FF34A4962012}">
      <dgm:prSet/>
      <dgm:spPr/>
      <dgm:t>
        <a:bodyPr/>
        <a:lstStyle/>
        <a:p>
          <a:endParaRPr lang="en-CA" sz="1200"/>
        </a:p>
      </dgm:t>
    </dgm:pt>
    <dgm:pt modelId="{CD6C578A-1108-4C66-8695-DAF5859387DD}" type="sibTrans" cxnId="{C59636D8-3B97-46A5-8E28-FF34A4962012}">
      <dgm:prSet/>
      <dgm:spPr/>
      <dgm:t>
        <a:bodyPr/>
        <a:lstStyle/>
        <a:p>
          <a:endParaRPr lang="en-CA" sz="1200"/>
        </a:p>
      </dgm:t>
    </dgm:pt>
    <dgm:pt modelId="{AE7B7438-0192-47D0-B87E-7D951E77EB61}">
      <dgm:prSet custT="1"/>
      <dgm:spPr/>
      <dgm:t>
        <a:bodyPr/>
        <a:lstStyle/>
        <a:p>
          <a:pPr marL="228600" indent="0" defTabSz="533400">
            <a:lnSpc>
              <a:spcPct val="90000"/>
            </a:lnSpc>
            <a:spcBef>
              <a:spcPct val="0"/>
            </a:spcBef>
            <a:spcAft>
              <a:spcPct val="15000"/>
            </a:spcAft>
            <a:buNone/>
          </a:pPr>
          <a:r>
            <a:rPr lang="en-US" sz="1200" b="1" dirty="0">
              <a:solidFill>
                <a:srgbClr val="FF0000"/>
              </a:solidFill>
            </a:rPr>
            <a:t>GSFs</a:t>
          </a:r>
        </a:p>
      </dgm:t>
    </dgm:pt>
    <dgm:pt modelId="{AADF5A4B-D274-4EC1-9919-D9FD4F93C963}" type="parTrans" cxnId="{94647957-D0F8-4257-9A6E-CA9D5D446265}">
      <dgm:prSet/>
      <dgm:spPr/>
      <dgm:t>
        <a:bodyPr/>
        <a:lstStyle/>
        <a:p>
          <a:endParaRPr lang="en-CA" sz="1200"/>
        </a:p>
      </dgm:t>
    </dgm:pt>
    <dgm:pt modelId="{93B14F83-1F59-4137-AD95-AA1319B15C8C}" type="sibTrans" cxnId="{94647957-D0F8-4257-9A6E-CA9D5D446265}">
      <dgm:prSet/>
      <dgm:spPr/>
      <dgm:t>
        <a:bodyPr/>
        <a:lstStyle/>
        <a:p>
          <a:endParaRPr lang="en-CA" sz="1200"/>
        </a:p>
      </dgm:t>
    </dgm:pt>
    <dgm:pt modelId="{41B9DFDA-388C-4F85-87ED-99FB5C93C079}">
      <dgm:prSet custT="1"/>
      <dgm:spPr/>
      <dgm:t>
        <a:bodyPr/>
        <a:lstStyle/>
        <a:p>
          <a:pPr marL="228600" indent="0" defTabSz="533400">
            <a:lnSpc>
              <a:spcPct val="90000"/>
            </a:lnSpc>
            <a:spcBef>
              <a:spcPct val="0"/>
            </a:spcBef>
            <a:spcAft>
              <a:spcPct val="15000"/>
            </a:spcAft>
            <a:buNone/>
          </a:pPr>
          <a:r>
            <a:rPr lang="en-US" sz="1200" b="1" dirty="0">
              <a:solidFill>
                <a:srgbClr val="FF0000"/>
              </a:solidFill>
            </a:rPr>
            <a:t>XYZ</a:t>
          </a:r>
        </a:p>
      </dgm:t>
    </dgm:pt>
    <dgm:pt modelId="{B54606A1-FA9D-4D6D-8B78-EEAD4ECC0C6C}" type="parTrans" cxnId="{C3678FA8-949E-421B-BE78-9131C4BF2B5E}">
      <dgm:prSet/>
      <dgm:spPr/>
      <dgm:t>
        <a:bodyPr/>
        <a:lstStyle/>
        <a:p>
          <a:endParaRPr lang="en-CA" sz="1200"/>
        </a:p>
      </dgm:t>
    </dgm:pt>
    <dgm:pt modelId="{CE907BA7-EB37-43D1-BEF6-0D2F627295CF}" type="sibTrans" cxnId="{C3678FA8-949E-421B-BE78-9131C4BF2B5E}">
      <dgm:prSet/>
      <dgm:spPr/>
      <dgm:t>
        <a:bodyPr/>
        <a:lstStyle/>
        <a:p>
          <a:endParaRPr lang="en-CA" sz="1200"/>
        </a:p>
      </dgm:t>
    </dgm:pt>
    <dgm:pt modelId="{FBAAFD64-9DA1-47EE-B491-A75BA4E98260}">
      <dgm:prSet custT="1"/>
      <dgm:spPr/>
      <dgm:t>
        <a:bodyPr/>
        <a:lstStyle/>
        <a:p>
          <a:pPr marL="228600" indent="0" defTabSz="533400">
            <a:lnSpc>
              <a:spcPct val="90000"/>
            </a:lnSpc>
            <a:spcBef>
              <a:spcPct val="0"/>
            </a:spcBef>
            <a:spcAft>
              <a:spcPct val="15000"/>
            </a:spcAft>
            <a:buNone/>
          </a:pPr>
          <a:r>
            <a:rPr lang="en-US" sz="1200" b="1" dirty="0" err="1">
              <a:solidFill>
                <a:srgbClr val="FF0000"/>
              </a:solidFill>
            </a:rPr>
            <a:t>Geotiff</a:t>
          </a:r>
          <a:r>
            <a:rPr lang="en-US" sz="1200" b="1" dirty="0">
              <a:solidFill>
                <a:srgbClr val="FF0000"/>
              </a:solidFill>
            </a:rPr>
            <a:t> backscatter</a:t>
          </a:r>
        </a:p>
      </dgm:t>
    </dgm:pt>
    <dgm:pt modelId="{00BCC68D-1858-485D-8F1E-28C3D3EBFD0E}" type="parTrans" cxnId="{4BB8BA72-6F8D-45F6-BB3A-54E324B263FE}">
      <dgm:prSet/>
      <dgm:spPr/>
      <dgm:t>
        <a:bodyPr/>
        <a:lstStyle/>
        <a:p>
          <a:endParaRPr lang="en-CA" sz="1200"/>
        </a:p>
      </dgm:t>
    </dgm:pt>
    <dgm:pt modelId="{03A07770-E506-4BBF-9E58-B6F42FC84862}" type="sibTrans" cxnId="{4BB8BA72-6F8D-45F6-BB3A-54E324B263FE}">
      <dgm:prSet/>
      <dgm:spPr/>
      <dgm:t>
        <a:bodyPr/>
        <a:lstStyle/>
        <a:p>
          <a:endParaRPr lang="en-CA" sz="1200"/>
        </a:p>
      </dgm:t>
    </dgm:pt>
    <dgm:pt modelId="{696283D0-87B7-4009-AE77-A3EACBC08C66}">
      <dgm:prSet phldrT="[Text]" custT="1"/>
      <dgm:spPr/>
      <dgm:t>
        <a:bodyPr/>
        <a:lstStyle/>
        <a:p>
          <a:r>
            <a:rPr lang="en-US" sz="1200" dirty="0"/>
            <a:t>Data input</a:t>
          </a:r>
        </a:p>
      </dgm:t>
    </dgm:pt>
    <dgm:pt modelId="{71898807-13A6-4AE5-8F9B-18356D252A7C}" type="parTrans" cxnId="{A78358F5-5843-4D64-BADB-162FFEFF4012}">
      <dgm:prSet/>
      <dgm:spPr/>
      <dgm:t>
        <a:bodyPr/>
        <a:lstStyle/>
        <a:p>
          <a:endParaRPr lang="en-CA" sz="1200"/>
        </a:p>
      </dgm:t>
    </dgm:pt>
    <dgm:pt modelId="{51BE7F88-D32C-45DB-8698-E30FD272512C}" type="sibTrans" cxnId="{A78358F5-5843-4D64-BADB-162FFEFF4012}">
      <dgm:prSet/>
      <dgm:spPr/>
      <dgm:t>
        <a:bodyPr/>
        <a:lstStyle/>
        <a:p>
          <a:endParaRPr lang="en-CA" sz="1200"/>
        </a:p>
      </dgm:t>
    </dgm:pt>
    <dgm:pt modelId="{DF4D6A14-7649-4BCA-865A-B3667E5DB3AB}">
      <dgm:prSet custT="1"/>
      <dgm:spPr/>
      <dgm:t>
        <a:bodyPr/>
        <a:lstStyle/>
        <a:p>
          <a:r>
            <a:rPr lang="en-US" sz="1200" dirty="0"/>
            <a:t>Software selection</a:t>
          </a:r>
        </a:p>
      </dgm:t>
    </dgm:pt>
    <dgm:pt modelId="{F619C720-009E-4AF1-8A1F-0DC770CCB7AC}" type="parTrans" cxnId="{176E99DC-8894-4CFE-B712-5B5E99442FCE}">
      <dgm:prSet/>
      <dgm:spPr/>
      <dgm:t>
        <a:bodyPr/>
        <a:lstStyle/>
        <a:p>
          <a:endParaRPr lang="en-CA" sz="1200"/>
        </a:p>
      </dgm:t>
    </dgm:pt>
    <dgm:pt modelId="{773252F3-3535-42FC-B364-0E8B34DEC605}" type="sibTrans" cxnId="{176E99DC-8894-4CFE-B712-5B5E99442FCE}">
      <dgm:prSet/>
      <dgm:spPr/>
      <dgm:t>
        <a:bodyPr/>
        <a:lstStyle/>
        <a:p>
          <a:endParaRPr lang="en-CA" sz="1200"/>
        </a:p>
      </dgm:t>
    </dgm:pt>
    <dgm:pt modelId="{65080EF9-8B13-4AA0-978F-3E9E9F639B8B}">
      <dgm:prSet custT="1"/>
      <dgm:spPr/>
      <dgm:t>
        <a:bodyPr/>
        <a:lstStyle/>
        <a:p>
          <a:r>
            <a:rPr lang="en-US" sz="1200" dirty="0"/>
            <a:t>Cartographic rules</a:t>
          </a:r>
        </a:p>
      </dgm:t>
    </dgm:pt>
    <dgm:pt modelId="{4D94C91D-F5D1-4A69-9D00-BA6920981152}" type="parTrans" cxnId="{CA380C6D-9F4E-472D-9BA8-6F3780FA6B15}">
      <dgm:prSet/>
      <dgm:spPr/>
      <dgm:t>
        <a:bodyPr/>
        <a:lstStyle/>
        <a:p>
          <a:endParaRPr lang="en-CA" sz="1200"/>
        </a:p>
      </dgm:t>
    </dgm:pt>
    <dgm:pt modelId="{36B286CD-376E-4187-A128-326AEA8D7A3B}" type="sibTrans" cxnId="{CA380C6D-9F4E-472D-9BA8-6F3780FA6B15}">
      <dgm:prSet/>
      <dgm:spPr/>
      <dgm:t>
        <a:bodyPr/>
        <a:lstStyle/>
        <a:p>
          <a:endParaRPr lang="en-CA" sz="1200"/>
        </a:p>
      </dgm:t>
    </dgm:pt>
    <dgm:pt modelId="{C4F946C9-6DF9-431B-989B-D852456C5730}">
      <dgm:prSet custT="1"/>
      <dgm:spPr/>
      <dgm:t>
        <a:bodyPr/>
        <a:lstStyle/>
        <a:p>
          <a:r>
            <a:rPr lang="en-US" sz="1200" dirty="0"/>
            <a:t>Export formats</a:t>
          </a:r>
        </a:p>
      </dgm:t>
    </dgm:pt>
    <dgm:pt modelId="{4DC0D2CA-95EB-40CF-9A1A-4C08094420C8}" type="parTrans" cxnId="{8314C013-705E-4EC2-A20B-389AAE6CBA55}">
      <dgm:prSet/>
      <dgm:spPr/>
      <dgm:t>
        <a:bodyPr/>
        <a:lstStyle/>
        <a:p>
          <a:endParaRPr lang="en-CA" sz="1200"/>
        </a:p>
      </dgm:t>
    </dgm:pt>
    <dgm:pt modelId="{857A92BE-53EE-4610-B9E4-88F214DADB8B}" type="sibTrans" cxnId="{8314C013-705E-4EC2-A20B-389AAE6CBA55}">
      <dgm:prSet/>
      <dgm:spPr/>
      <dgm:t>
        <a:bodyPr/>
        <a:lstStyle/>
        <a:p>
          <a:endParaRPr lang="en-CA" sz="1200"/>
        </a:p>
      </dgm:t>
    </dgm:pt>
    <dgm:pt modelId="{7119A957-59E7-4A5C-96CA-FCBD96B06922}">
      <dgm:prSet custT="1"/>
      <dgm:spPr/>
      <dgm:t>
        <a:bodyPr/>
        <a:lstStyle/>
        <a:p>
          <a:r>
            <a:rPr lang="en-US" sz="1200" dirty="0">
              <a:solidFill>
                <a:srgbClr val="FF0000"/>
              </a:solidFill>
            </a:rPr>
            <a:t>Spatial variables for modelling</a:t>
          </a:r>
        </a:p>
      </dgm:t>
    </dgm:pt>
    <dgm:pt modelId="{BAD3F8F2-8852-4E8E-9B50-F369B5A8E463}" type="parTrans" cxnId="{E4D0F3F9-0A27-446B-B157-6499B3BB5FC2}">
      <dgm:prSet/>
      <dgm:spPr/>
      <dgm:t>
        <a:bodyPr/>
        <a:lstStyle/>
        <a:p>
          <a:endParaRPr lang="en-CA" sz="1200"/>
        </a:p>
      </dgm:t>
    </dgm:pt>
    <dgm:pt modelId="{53474F50-C344-49C6-B48D-3E49FC5C35D3}" type="sibTrans" cxnId="{E4D0F3F9-0A27-446B-B157-6499B3BB5FC2}">
      <dgm:prSet/>
      <dgm:spPr/>
      <dgm:t>
        <a:bodyPr/>
        <a:lstStyle/>
        <a:p>
          <a:endParaRPr lang="en-CA" sz="1200"/>
        </a:p>
      </dgm:t>
    </dgm:pt>
    <dgm:pt modelId="{7695D710-1605-4342-91AA-68A38ECF870E}">
      <dgm:prSet custT="1"/>
      <dgm:spPr/>
      <dgm:t>
        <a:bodyPr/>
        <a:lstStyle/>
        <a:p>
          <a:r>
            <a:rPr lang="en-US" sz="1200" dirty="0" smtClean="0">
              <a:solidFill>
                <a:srgbClr val="FF0000"/>
              </a:solidFill>
            </a:rPr>
            <a:t>Slope</a:t>
          </a:r>
          <a:endParaRPr lang="en-US" sz="1200" dirty="0">
            <a:solidFill>
              <a:srgbClr val="FF0000"/>
            </a:solidFill>
          </a:endParaRPr>
        </a:p>
      </dgm:t>
    </dgm:pt>
    <dgm:pt modelId="{9DEB2D79-4EAF-4C25-A148-50DF8317EFF7}" type="parTrans" cxnId="{0BCA6837-98F4-495A-9119-8921DCA7BFFC}">
      <dgm:prSet/>
      <dgm:spPr/>
      <dgm:t>
        <a:bodyPr/>
        <a:lstStyle/>
        <a:p>
          <a:endParaRPr lang="en-CA" sz="1200"/>
        </a:p>
      </dgm:t>
    </dgm:pt>
    <dgm:pt modelId="{470FC0EB-5577-4922-A72A-EB38A2D1CEC5}" type="sibTrans" cxnId="{0BCA6837-98F4-495A-9119-8921DCA7BFFC}">
      <dgm:prSet/>
      <dgm:spPr/>
      <dgm:t>
        <a:bodyPr/>
        <a:lstStyle/>
        <a:p>
          <a:endParaRPr lang="en-CA" sz="1200"/>
        </a:p>
      </dgm:t>
    </dgm:pt>
    <dgm:pt modelId="{288C608D-6DCF-4814-BEF5-611B2111DF38}">
      <dgm:prSet custT="1"/>
      <dgm:spPr/>
      <dgm:t>
        <a:bodyPr/>
        <a:lstStyle/>
        <a:p>
          <a:r>
            <a:rPr lang="en-US" sz="1200" dirty="0" err="1">
              <a:solidFill>
                <a:srgbClr val="FF0000"/>
              </a:solidFill>
            </a:rPr>
            <a:t>Etc</a:t>
          </a:r>
          <a:endParaRPr lang="en-US" sz="1200" dirty="0">
            <a:solidFill>
              <a:srgbClr val="FF0000"/>
            </a:solidFill>
          </a:endParaRPr>
        </a:p>
      </dgm:t>
    </dgm:pt>
    <dgm:pt modelId="{B1BEFD12-384C-4C0E-8DD1-EF2F68D6B528}" type="parTrans" cxnId="{FECDF0AF-780F-43ED-8B23-6F0708E24865}">
      <dgm:prSet/>
      <dgm:spPr/>
      <dgm:t>
        <a:bodyPr/>
        <a:lstStyle/>
        <a:p>
          <a:endParaRPr lang="en-CA" sz="1200"/>
        </a:p>
      </dgm:t>
    </dgm:pt>
    <dgm:pt modelId="{4530B216-8A91-4A2B-A2B1-33474132AABF}" type="sibTrans" cxnId="{FECDF0AF-780F-43ED-8B23-6F0708E24865}">
      <dgm:prSet/>
      <dgm:spPr/>
      <dgm:t>
        <a:bodyPr/>
        <a:lstStyle/>
        <a:p>
          <a:endParaRPr lang="en-CA" sz="1200"/>
        </a:p>
      </dgm:t>
    </dgm:pt>
    <dgm:pt modelId="{941DCC1A-6872-4CF9-9958-6700D5D3EBE9}">
      <dgm:prSet custT="1"/>
      <dgm:spPr/>
      <dgm:t>
        <a:bodyPr/>
        <a:lstStyle/>
        <a:p>
          <a:r>
            <a:rPr lang="en-CA" sz="1200" dirty="0"/>
            <a:t>Report/Templates</a:t>
          </a:r>
        </a:p>
      </dgm:t>
    </dgm:pt>
    <dgm:pt modelId="{4128446F-D3CE-4D67-9235-E59B481CD37B}" type="parTrans" cxnId="{842FDDB1-586B-4407-B572-75832FAC67D9}">
      <dgm:prSet/>
      <dgm:spPr/>
      <dgm:t>
        <a:bodyPr/>
        <a:lstStyle/>
        <a:p>
          <a:endParaRPr lang="en-CA" sz="1200"/>
        </a:p>
      </dgm:t>
    </dgm:pt>
    <dgm:pt modelId="{84A64090-93B5-4456-B034-C5686EA27174}" type="sibTrans" cxnId="{842FDDB1-586B-4407-B572-75832FAC67D9}">
      <dgm:prSet/>
      <dgm:spPr/>
      <dgm:t>
        <a:bodyPr/>
        <a:lstStyle/>
        <a:p>
          <a:endParaRPr lang="en-CA" sz="1200"/>
        </a:p>
      </dgm:t>
    </dgm:pt>
    <dgm:pt modelId="{30F45AB9-749D-44E0-8C36-802E41B0C6D4}">
      <dgm:prSet custT="1"/>
      <dgm:spPr/>
      <dgm:t>
        <a:bodyPr/>
        <a:lstStyle/>
        <a:p>
          <a:r>
            <a:rPr lang="en-CA" sz="1200" dirty="0"/>
            <a:t>Report/Templates</a:t>
          </a:r>
        </a:p>
      </dgm:t>
    </dgm:pt>
    <dgm:pt modelId="{6C69B776-D3CC-43D0-AE42-3473295BACEC}" type="parTrans" cxnId="{863F7593-39CB-4E36-AD16-FEAF276D2A83}">
      <dgm:prSet/>
      <dgm:spPr/>
      <dgm:t>
        <a:bodyPr/>
        <a:lstStyle/>
        <a:p>
          <a:endParaRPr lang="en-CA" sz="1200"/>
        </a:p>
      </dgm:t>
    </dgm:pt>
    <dgm:pt modelId="{E4F3E0F9-D405-4B93-8A01-FF4F13C7451E}" type="sibTrans" cxnId="{863F7593-39CB-4E36-AD16-FEAF276D2A83}">
      <dgm:prSet/>
      <dgm:spPr/>
      <dgm:t>
        <a:bodyPr/>
        <a:lstStyle/>
        <a:p>
          <a:endParaRPr lang="en-CA" sz="1200"/>
        </a:p>
      </dgm:t>
    </dgm:pt>
    <dgm:pt modelId="{B1BA2FEE-44FC-4013-8CAA-6A4502CEE2DC}">
      <dgm:prSet phldrT="[Text]" custT="1"/>
      <dgm:spPr/>
      <dgm:t>
        <a:bodyPr/>
        <a:lstStyle/>
        <a:p>
          <a:r>
            <a:rPr lang="en-US" sz="1200" dirty="0"/>
            <a:t>Report/Logs (Templates)</a:t>
          </a:r>
        </a:p>
      </dgm:t>
    </dgm:pt>
    <dgm:pt modelId="{265D2B71-C959-475F-AB4B-D92409117F49}" type="parTrans" cxnId="{3AC81B6E-D3B4-404D-968B-4F0104FF245B}">
      <dgm:prSet/>
      <dgm:spPr/>
      <dgm:t>
        <a:bodyPr/>
        <a:lstStyle/>
        <a:p>
          <a:endParaRPr lang="en-CA" sz="1200"/>
        </a:p>
      </dgm:t>
    </dgm:pt>
    <dgm:pt modelId="{5FDD3E8F-EB28-4CC4-8A98-71479C062E8F}" type="sibTrans" cxnId="{3AC81B6E-D3B4-404D-968B-4F0104FF245B}">
      <dgm:prSet/>
      <dgm:spPr/>
      <dgm:t>
        <a:bodyPr/>
        <a:lstStyle/>
        <a:p>
          <a:endParaRPr lang="en-CA" sz="1200"/>
        </a:p>
      </dgm:t>
    </dgm:pt>
    <dgm:pt modelId="{28C6CC6C-C02A-4199-A2C2-FCAFA15B6FF2}">
      <dgm:prSet custT="1"/>
      <dgm:spPr/>
      <dgm:t>
        <a:bodyPr/>
        <a:lstStyle/>
        <a:p>
          <a:pPr marL="114300" indent="0" defTabSz="533400">
            <a:lnSpc>
              <a:spcPct val="90000"/>
            </a:lnSpc>
            <a:spcBef>
              <a:spcPct val="0"/>
            </a:spcBef>
            <a:spcAft>
              <a:spcPct val="15000"/>
            </a:spcAft>
            <a:buNone/>
          </a:pPr>
          <a:r>
            <a:rPr lang="en-US" sz="1200" dirty="0"/>
            <a:t>Report/Logs (Templates)</a:t>
          </a:r>
        </a:p>
      </dgm:t>
    </dgm:pt>
    <dgm:pt modelId="{DD5CD36E-445F-4113-84E3-C4387BBBA401}" type="parTrans" cxnId="{AD9F19B5-D107-4CCA-A2A6-A2F9D5382917}">
      <dgm:prSet/>
      <dgm:spPr/>
      <dgm:t>
        <a:bodyPr/>
        <a:lstStyle/>
        <a:p>
          <a:endParaRPr lang="en-CA" sz="1200"/>
        </a:p>
      </dgm:t>
    </dgm:pt>
    <dgm:pt modelId="{A626BB34-CFE2-4892-8359-49E63C185E4A}" type="sibTrans" cxnId="{AD9F19B5-D107-4CCA-A2A6-A2F9D5382917}">
      <dgm:prSet/>
      <dgm:spPr/>
      <dgm:t>
        <a:bodyPr/>
        <a:lstStyle/>
        <a:p>
          <a:endParaRPr lang="en-CA" sz="1200"/>
        </a:p>
      </dgm:t>
    </dgm:pt>
    <dgm:pt modelId="{6D064FAB-AC62-4708-846A-1047E9A6DC7A}">
      <dgm:prSet phldrT="[Text]" custT="1"/>
      <dgm:spPr/>
      <dgm:t>
        <a:bodyPr/>
        <a:lstStyle/>
        <a:p>
          <a:r>
            <a:rPr lang="en-US" sz="1200" dirty="0"/>
            <a:t>QA/QC</a:t>
          </a:r>
        </a:p>
      </dgm:t>
    </dgm:pt>
    <dgm:pt modelId="{2208ABEF-359E-4CA9-8C9E-8FFC23E9D1CD}" type="parTrans" cxnId="{62F7782C-BB4D-4CD2-92B5-0E2334572019}">
      <dgm:prSet/>
      <dgm:spPr/>
      <dgm:t>
        <a:bodyPr/>
        <a:lstStyle/>
        <a:p>
          <a:endParaRPr lang="en-CA" sz="1200"/>
        </a:p>
      </dgm:t>
    </dgm:pt>
    <dgm:pt modelId="{7716BA6C-BEE6-4C8A-B98E-DAAD9CB19025}" type="sibTrans" cxnId="{62F7782C-BB4D-4CD2-92B5-0E2334572019}">
      <dgm:prSet/>
      <dgm:spPr/>
      <dgm:t>
        <a:bodyPr/>
        <a:lstStyle/>
        <a:p>
          <a:endParaRPr lang="en-CA" sz="1200"/>
        </a:p>
      </dgm:t>
    </dgm:pt>
    <dgm:pt modelId="{34E27280-F2DB-4012-AD0F-5B6FD182C5D4}">
      <dgm:prSet phldrT="[Text]" custT="1"/>
      <dgm:spPr/>
      <dgm:t>
        <a:bodyPr/>
        <a:lstStyle/>
        <a:p>
          <a:r>
            <a:rPr lang="en-US" sz="1200" dirty="0"/>
            <a:t>Backup</a:t>
          </a:r>
        </a:p>
      </dgm:t>
    </dgm:pt>
    <dgm:pt modelId="{5DB11879-B0F0-4463-92D9-D95ABAEC0342}" type="parTrans" cxnId="{538520C6-F2C9-41BF-BF37-1FEEAB335277}">
      <dgm:prSet/>
      <dgm:spPr/>
      <dgm:t>
        <a:bodyPr/>
        <a:lstStyle/>
        <a:p>
          <a:endParaRPr lang="en-CA" sz="1200"/>
        </a:p>
      </dgm:t>
    </dgm:pt>
    <dgm:pt modelId="{478703B8-B233-4A72-8D36-3911764523D5}" type="sibTrans" cxnId="{538520C6-F2C9-41BF-BF37-1FEEAB335277}">
      <dgm:prSet/>
      <dgm:spPr/>
      <dgm:t>
        <a:bodyPr/>
        <a:lstStyle/>
        <a:p>
          <a:endParaRPr lang="en-CA" sz="1200"/>
        </a:p>
      </dgm:t>
    </dgm:pt>
    <dgm:pt modelId="{0886B361-CEF9-4F22-8541-B475A2D6D708}">
      <dgm:prSet custT="1"/>
      <dgm:spPr/>
      <dgm:t>
        <a:bodyPr/>
        <a:lstStyle/>
        <a:p>
          <a:pPr marL="114300" indent="0" defTabSz="533400">
            <a:lnSpc>
              <a:spcPct val="90000"/>
            </a:lnSpc>
            <a:spcBef>
              <a:spcPct val="0"/>
            </a:spcBef>
            <a:spcAft>
              <a:spcPct val="15000"/>
            </a:spcAft>
            <a:buNone/>
          </a:pPr>
          <a:r>
            <a:rPr lang="en-US" sz="1200" dirty="0"/>
            <a:t>Datum</a:t>
          </a:r>
        </a:p>
      </dgm:t>
    </dgm:pt>
    <dgm:pt modelId="{D4ADCBC1-B7B0-46BF-8089-21A6BD87C93F}" type="parTrans" cxnId="{052D77A8-80D6-4F3A-83C0-D7EEAB00E980}">
      <dgm:prSet/>
      <dgm:spPr/>
      <dgm:t>
        <a:bodyPr/>
        <a:lstStyle/>
        <a:p>
          <a:endParaRPr lang="en-CA" sz="1200"/>
        </a:p>
      </dgm:t>
    </dgm:pt>
    <dgm:pt modelId="{AD1DE54D-6379-47DC-9013-9CF0E790BB5F}" type="sibTrans" cxnId="{052D77A8-80D6-4F3A-83C0-D7EEAB00E980}">
      <dgm:prSet/>
      <dgm:spPr/>
      <dgm:t>
        <a:bodyPr/>
        <a:lstStyle/>
        <a:p>
          <a:endParaRPr lang="en-CA" sz="1200"/>
        </a:p>
      </dgm:t>
    </dgm:pt>
    <dgm:pt modelId="{683F547D-A8D4-430E-8748-2E07B535BEC6}">
      <dgm:prSet custT="1"/>
      <dgm:spPr/>
      <dgm:t>
        <a:bodyPr/>
        <a:lstStyle/>
        <a:p>
          <a:pPr marL="114300" indent="0" defTabSz="533400">
            <a:lnSpc>
              <a:spcPct val="90000"/>
            </a:lnSpc>
            <a:spcBef>
              <a:spcPct val="0"/>
            </a:spcBef>
            <a:spcAft>
              <a:spcPct val="15000"/>
            </a:spcAft>
            <a:buNone/>
          </a:pPr>
          <a:r>
            <a:rPr lang="en-US" sz="1200" dirty="0"/>
            <a:t>Backup</a:t>
          </a:r>
        </a:p>
      </dgm:t>
    </dgm:pt>
    <dgm:pt modelId="{9B63FC84-A919-4608-B641-CD600B028122}" type="parTrans" cxnId="{E584F1CB-5E80-49AC-9FE9-0DB003CF8396}">
      <dgm:prSet/>
      <dgm:spPr/>
      <dgm:t>
        <a:bodyPr/>
        <a:lstStyle/>
        <a:p>
          <a:endParaRPr lang="en-CA" sz="1200"/>
        </a:p>
      </dgm:t>
    </dgm:pt>
    <dgm:pt modelId="{FAC57666-EE36-47B5-9CC5-0ED5F17DBE85}" type="sibTrans" cxnId="{E584F1CB-5E80-49AC-9FE9-0DB003CF8396}">
      <dgm:prSet/>
      <dgm:spPr/>
      <dgm:t>
        <a:bodyPr/>
        <a:lstStyle/>
        <a:p>
          <a:endParaRPr lang="en-CA" sz="1200"/>
        </a:p>
      </dgm:t>
    </dgm:pt>
    <dgm:pt modelId="{55A25FCA-B69D-4510-9509-17EC36CD25CB}">
      <dgm:prSet phldrT="[Text]" custT="1"/>
      <dgm:spPr/>
      <dgm:t>
        <a:bodyPr/>
        <a:lstStyle/>
        <a:p>
          <a:r>
            <a:rPr lang="en-US" sz="1200" dirty="0"/>
            <a:t>Ship navigation</a:t>
          </a:r>
        </a:p>
      </dgm:t>
    </dgm:pt>
    <dgm:pt modelId="{7F2A604F-6D45-405C-8BCD-2937938E1099}" type="parTrans" cxnId="{91B3871B-3E6E-4BBE-BE0D-0F3A47227850}">
      <dgm:prSet/>
      <dgm:spPr/>
      <dgm:t>
        <a:bodyPr/>
        <a:lstStyle/>
        <a:p>
          <a:endParaRPr lang="en-CA" sz="1200"/>
        </a:p>
      </dgm:t>
    </dgm:pt>
    <dgm:pt modelId="{F6C5FB38-6018-48F8-8310-91CD276AEC99}" type="sibTrans" cxnId="{91B3871B-3E6E-4BBE-BE0D-0F3A47227850}">
      <dgm:prSet/>
      <dgm:spPr/>
      <dgm:t>
        <a:bodyPr/>
        <a:lstStyle/>
        <a:p>
          <a:endParaRPr lang="en-CA" sz="1200"/>
        </a:p>
      </dgm:t>
    </dgm:pt>
    <dgm:pt modelId="{73E6CEDD-D63D-4E99-909F-391268092375}">
      <dgm:prSet phldrT="[Text]" custT="1"/>
      <dgm:spPr/>
      <dgm:t>
        <a:bodyPr/>
        <a:lstStyle/>
        <a:p>
          <a:r>
            <a:rPr lang="en-US" sz="1200" dirty="0"/>
            <a:t>Data type (</a:t>
          </a:r>
          <a:r>
            <a:rPr lang="en-US" sz="1200" dirty="0" err="1"/>
            <a:t>Depth,BS</a:t>
          </a:r>
          <a:r>
            <a:rPr lang="en-US" sz="1200" dirty="0"/>
            <a:t>, WCD)</a:t>
          </a:r>
        </a:p>
      </dgm:t>
    </dgm:pt>
    <dgm:pt modelId="{15039E20-EB0F-4EE9-97A6-EB1E04E9C43F}" type="parTrans" cxnId="{8E880F13-6079-48B1-84EA-28A5D51A7C5A}">
      <dgm:prSet/>
      <dgm:spPr/>
      <dgm:t>
        <a:bodyPr/>
        <a:lstStyle/>
        <a:p>
          <a:endParaRPr lang="en-CA" sz="1200"/>
        </a:p>
      </dgm:t>
    </dgm:pt>
    <dgm:pt modelId="{7899DD35-FC4E-44C3-B72B-4F1011671BB5}" type="sibTrans" cxnId="{8E880F13-6079-48B1-84EA-28A5D51A7C5A}">
      <dgm:prSet/>
      <dgm:spPr/>
      <dgm:t>
        <a:bodyPr/>
        <a:lstStyle/>
        <a:p>
          <a:endParaRPr lang="en-CA" sz="1200"/>
        </a:p>
      </dgm:t>
    </dgm:pt>
    <dgm:pt modelId="{0C772988-0ADE-42BE-95DE-A5978A4C05BA}">
      <dgm:prSet phldrT="[Text]" custT="1"/>
      <dgm:spPr/>
      <dgm:t>
        <a:bodyPr/>
        <a:lstStyle/>
        <a:p>
          <a:r>
            <a:rPr lang="en-US" sz="1200" dirty="0"/>
            <a:t>Sounding density </a:t>
          </a:r>
        </a:p>
      </dgm:t>
    </dgm:pt>
    <dgm:pt modelId="{32FC9692-D12B-47E8-A770-6D27AF8BDE9E}" type="parTrans" cxnId="{28EA812D-3414-4347-97D8-5CAACC68E157}">
      <dgm:prSet/>
      <dgm:spPr/>
      <dgm:t>
        <a:bodyPr/>
        <a:lstStyle/>
        <a:p>
          <a:endParaRPr lang="en-CA" sz="1200"/>
        </a:p>
      </dgm:t>
    </dgm:pt>
    <dgm:pt modelId="{5C4ECCF6-9674-4AD6-8136-A0021AA90932}" type="sibTrans" cxnId="{28EA812D-3414-4347-97D8-5CAACC68E157}">
      <dgm:prSet/>
      <dgm:spPr/>
      <dgm:t>
        <a:bodyPr/>
        <a:lstStyle/>
        <a:p>
          <a:endParaRPr lang="en-CA" sz="1200"/>
        </a:p>
      </dgm:t>
    </dgm:pt>
    <dgm:pt modelId="{7C2EA22E-FEED-4907-ABA6-22BA74612596}">
      <dgm:prSet custT="1"/>
      <dgm:spPr/>
      <dgm:t>
        <a:bodyPr/>
        <a:lstStyle/>
        <a:p>
          <a:pPr marL="114300" indent="0" defTabSz="533400">
            <a:lnSpc>
              <a:spcPct val="90000"/>
            </a:lnSpc>
            <a:spcBef>
              <a:spcPct val="0"/>
            </a:spcBef>
            <a:spcAft>
              <a:spcPct val="15000"/>
            </a:spcAft>
            <a:buNone/>
          </a:pPr>
          <a:r>
            <a:rPr lang="en-US" sz="1200" dirty="0"/>
            <a:t>Navigation/MRU</a:t>
          </a:r>
        </a:p>
      </dgm:t>
    </dgm:pt>
    <dgm:pt modelId="{E6ED1105-551C-461B-9F9B-A2D5A6493B1D}" type="parTrans" cxnId="{713FAF2B-BA58-47EF-A170-2A4F86C9F1F0}">
      <dgm:prSet/>
      <dgm:spPr/>
      <dgm:t>
        <a:bodyPr/>
        <a:lstStyle/>
        <a:p>
          <a:endParaRPr lang="en-CA" sz="1200"/>
        </a:p>
      </dgm:t>
    </dgm:pt>
    <dgm:pt modelId="{B425771A-4467-43A7-B0CC-B5AA006D77AB}" type="sibTrans" cxnId="{713FAF2B-BA58-47EF-A170-2A4F86C9F1F0}">
      <dgm:prSet/>
      <dgm:spPr/>
      <dgm:t>
        <a:bodyPr/>
        <a:lstStyle/>
        <a:p>
          <a:endParaRPr lang="en-CA" sz="1200"/>
        </a:p>
      </dgm:t>
    </dgm:pt>
    <dgm:pt modelId="{A21D1772-E787-44E4-9813-BCEAE4BE1A74}">
      <dgm:prSet custT="1"/>
      <dgm:spPr/>
      <dgm:t>
        <a:bodyPr/>
        <a:lstStyle/>
        <a:p>
          <a:pPr marL="114300" indent="0" defTabSz="533400">
            <a:lnSpc>
              <a:spcPct val="90000"/>
            </a:lnSpc>
            <a:spcBef>
              <a:spcPct val="0"/>
            </a:spcBef>
            <a:spcAft>
              <a:spcPct val="15000"/>
            </a:spcAft>
            <a:buNone/>
          </a:pPr>
          <a:r>
            <a:rPr lang="en-US" sz="1200" dirty="0"/>
            <a:t>Cleaning (Swath and subset editing)</a:t>
          </a:r>
        </a:p>
      </dgm:t>
    </dgm:pt>
    <dgm:pt modelId="{51C128AC-652A-4693-B7DB-7811EDE606D9}" type="parTrans" cxnId="{CC7D022B-9FDB-4FFC-AD2A-825386998216}">
      <dgm:prSet/>
      <dgm:spPr/>
      <dgm:t>
        <a:bodyPr/>
        <a:lstStyle/>
        <a:p>
          <a:endParaRPr lang="en-CA" sz="1200"/>
        </a:p>
      </dgm:t>
    </dgm:pt>
    <dgm:pt modelId="{52C4802D-CCE8-4BA6-8DC5-20E76F68EE91}" type="sibTrans" cxnId="{CC7D022B-9FDB-4FFC-AD2A-825386998216}">
      <dgm:prSet/>
      <dgm:spPr/>
      <dgm:t>
        <a:bodyPr/>
        <a:lstStyle/>
        <a:p>
          <a:endParaRPr lang="en-CA" sz="1200"/>
        </a:p>
      </dgm:t>
    </dgm:pt>
    <dgm:pt modelId="{3EF34CE7-F705-4DF6-ACA0-A031421F740C}">
      <dgm:prSet custT="1"/>
      <dgm:spPr/>
      <dgm:t>
        <a:bodyPr/>
        <a:lstStyle/>
        <a:p>
          <a:pPr marL="114300" indent="0" defTabSz="533400">
            <a:lnSpc>
              <a:spcPct val="90000"/>
            </a:lnSpc>
            <a:spcBef>
              <a:spcPct val="0"/>
            </a:spcBef>
            <a:spcAft>
              <a:spcPct val="15000"/>
            </a:spcAft>
            <a:buNone/>
          </a:pPr>
          <a:r>
            <a:rPr lang="en-US" sz="1200" b="1" dirty="0">
              <a:solidFill>
                <a:srgbClr val="FF0000"/>
              </a:solidFill>
            </a:rPr>
            <a:t>Export products</a:t>
          </a:r>
        </a:p>
      </dgm:t>
    </dgm:pt>
    <dgm:pt modelId="{744FA706-5CD4-49A9-A910-AAC369CB02CE}" type="parTrans" cxnId="{E5A40031-D810-481A-A9F6-3902090BB902}">
      <dgm:prSet/>
      <dgm:spPr/>
      <dgm:t>
        <a:bodyPr/>
        <a:lstStyle/>
        <a:p>
          <a:endParaRPr lang="en-CA" sz="1200"/>
        </a:p>
      </dgm:t>
    </dgm:pt>
    <dgm:pt modelId="{9AC3E7E5-F2AF-489A-ABEF-CA756992E36C}" type="sibTrans" cxnId="{E5A40031-D810-481A-A9F6-3902090BB902}">
      <dgm:prSet/>
      <dgm:spPr/>
      <dgm:t>
        <a:bodyPr/>
        <a:lstStyle/>
        <a:p>
          <a:endParaRPr lang="en-CA" sz="1200"/>
        </a:p>
      </dgm:t>
    </dgm:pt>
    <dgm:pt modelId="{F6A51D3D-99CE-4916-8490-91304A9F8F08}">
      <dgm:prSet custT="1"/>
      <dgm:spPr/>
      <dgm:t>
        <a:bodyPr/>
        <a:lstStyle/>
        <a:p>
          <a:pPr marL="114300" indent="0" defTabSz="533400">
            <a:lnSpc>
              <a:spcPct val="90000"/>
            </a:lnSpc>
            <a:spcBef>
              <a:spcPct val="0"/>
            </a:spcBef>
            <a:spcAft>
              <a:spcPct val="15000"/>
            </a:spcAft>
            <a:buNone/>
          </a:pPr>
          <a:r>
            <a:rPr lang="en-US" sz="1200" b="1" dirty="0">
              <a:solidFill>
                <a:srgbClr val="FF0000"/>
              </a:solidFill>
            </a:rPr>
            <a:t>Backscatter</a:t>
          </a:r>
        </a:p>
      </dgm:t>
    </dgm:pt>
    <dgm:pt modelId="{552EC6C0-D443-4981-A274-7195CAB1AF08}" type="parTrans" cxnId="{7F1AC856-34F3-4130-BB21-0D3672168DDA}">
      <dgm:prSet/>
      <dgm:spPr/>
      <dgm:t>
        <a:bodyPr/>
        <a:lstStyle/>
        <a:p>
          <a:endParaRPr lang="en-CA" sz="1200"/>
        </a:p>
      </dgm:t>
    </dgm:pt>
    <dgm:pt modelId="{434204E1-E868-4135-A483-617AE83370ED}" type="sibTrans" cxnId="{7F1AC856-34F3-4130-BB21-0D3672168DDA}">
      <dgm:prSet/>
      <dgm:spPr/>
      <dgm:t>
        <a:bodyPr/>
        <a:lstStyle/>
        <a:p>
          <a:endParaRPr lang="en-CA" sz="1200"/>
        </a:p>
      </dgm:t>
    </dgm:pt>
    <dgm:pt modelId="{F37C1F5B-6886-4524-A49B-D80B26298706}">
      <dgm:prSet custT="1"/>
      <dgm:spPr/>
      <dgm:t>
        <a:bodyPr/>
        <a:lstStyle/>
        <a:p>
          <a:pPr marL="114300" indent="0" defTabSz="533400">
            <a:lnSpc>
              <a:spcPct val="90000"/>
            </a:lnSpc>
            <a:spcBef>
              <a:spcPct val="0"/>
            </a:spcBef>
            <a:spcAft>
              <a:spcPct val="15000"/>
            </a:spcAft>
            <a:buNone/>
          </a:pPr>
          <a:r>
            <a:rPr lang="en-US" sz="1200" b="1" dirty="0">
              <a:solidFill>
                <a:srgbClr val="FF0000"/>
              </a:solidFill>
            </a:rPr>
            <a:t>Water Column</a:t>
          </a:r>
        </a:p>
      </dgm:t>
    </dgm:pt>
    <dgm:pt modelId="{655CEC1C-B532-4978-923F-035B8B8FF954}" type="parTrans" cxnId="{751FFCF1-122F-4F9C-BF4E-18253EBD4253}">
      <dgm:prSet/>
      <dgm:spPr/>
      <dgm:t>
        <a:bodyPr/>
        <a:lstStyle/>
        <a:p>
          <a:endParaRPr lang="en-CA" sz="1200"/>
        </a:p>
      </dgm:t>
    </dgm:pt>
    <dgm:pt modelId="{E4E0057A-3A48-49AB-AE32-7563DD1F9B94}" type="sibTrans" cxnId="{751FFCF1-122F-4F9C-BF4E-18253EBD4253}">
      <dgm:prSet/>
      <dgm:spPr/>
      <dgm:t>
        <a:bodyPr/>
        <a:lstStyle/>
        <a:p>
          <a:endParaRPr lang="en-CA" sz="1200"/>
        </a:p>
      </dgm:t>
    </dgm:pt>
    <dgm:pt modelId="{22FDE49F-EB78-42B3-B7A9-9BB5762F410C}">
      <dgm:prSet custT="1"/>
      <dgm:spPr/>
      <dgm:t>
        <a:bodyPr/>
        <a:lstStyle/>
        <a:p>
          <a:r>
            <a:rPr lang="en-CA" sz="1200" dirty="0"/>
            <a:t>Tide gage</a:t>
          </a:r>
        </a:p>
      </dgm:t>
    </dgm:pt>
    <dgm:pt modelId="{11AB5495-1D2A-4D8E-9DF3-C4C0D93822FC}" type="parTrans" cxnId="{C4A8C535-D44C-40A8-A6F9-7C77D8A12355}">
      <dgm:prSet/>
      <dgm:spPr/>
      <dgm:t>
        <a:bodyPr/>
        <a:lstStyle/>
        <a:p>
          <a:endParaRPr lang="en-CA" sz="1200"/>
        </a:p>
      </dgm:t>
    </dgm:pt>
    <dgm:pt modelId="{5977B678-0342-41B3-8B74-6008853FFBF1}" type="sibTrans" cxnId="{C4A8C535-D44C-40A8-A6F9-7C77D8A12355}">
      <dgm:prSet/>
      <dgm:spPr/>
      <dgm:t>
        <a:bodyPr/>
        <a:lstStyle/>
        <a:p>
          <a:endParaRPr lang="en-CA" sz="1200"/>
        </a:p>
      </dgm:t>
    </dgm:pt>
    <dgm:pt modelId="{3E8FDBD8-2E6E-428E-AE51-8EE8C7385086}">
      <dgm:prSet custT="1"/>
      <dgm:spPr/>
      <dgm:t>
        <a:bodyPr/>
        <a:lstStyle/>
        <a:p>
          <a:r>
            <a:rPr lang="en-US" sz="1200" dirty="0"/>
            <a:t>Data collation previous survey</a:t>
          </a:r>
          <a:endParaRPr lang="en-US" sz="1200" b="1" dirty="0">
            <a:solidFill>
              <a:srgbClr val="FF0000"/>
            </a:solidFill>
          </a:endParaRPr>
        </a:p>
      </dgm:t>
    </dgm:pt>
    <dgm:pt modelId="{977EB756-A2BF-4E16-9425-1C1E141F2535}" type="parTrans" cxnId="{07B883C9-1F7D-4C9C-9F1C-170DBDCEE6F8}">
      <dgm:prSet/>
      <dgm:spPr/>
      <dgm:t>
        <a:bodyPr/>
        <a:lstStyle/>
        <a:p>
          <a:endParaRPr lang="en-CA" sz="1200"/>
        </a:p>
      </dgm:t>
    </dgm:pt>
    <dgm:pt modelId="{B6746100-00E6-489A-812E-D3F3E475F171}" type="sibTrans" cxnId="{07B883C9-1F7D-4C9C-9F1C-170DBDCEE6F8}">
      <dgm:prSet/>
      <dgm:spPr/>
      <dgm:t>
        <a:bodyPr/>
        <a:lstStyle/>
        <a:p>
          <a:endParaRPr lang="en-CA" sz="1200"/>
        </a:p>
      </dgm:t>
    </dgm:pt>
    <dgm:pt modelId="{65F44732-4101-49DE-8D91-5C94867127A8}">
      <dgm:prSet custT="1"/>
      <dgm:spPr/>
      <dgm:t>
        <a:bodyPr/>
        <a:lstStyle/>
        <a:p>
          <a:r>
            <a:rPr lang="en-US" sz="1200" dirty="0"/>
            <a:t>Infrastructure</a:t>
          </a:r>
        </a:p>
      </dgm:t>
    </dgm:pt>
    <dgm:pt modelId="{2117275F-9CD3-4566-A07F-60C7AC45EFA6}" type="parTrans" cxnId="{0FC5871F-236A-4E3E-89C8-7994511CE119}">
      <dgm:prSet/>
      <dgm:spPr/>
      <dgm:t>
        <a:bodyPr/>
        <a:lstStyle/>
        <a:p>
          <a:endParaRPr lang="en-CA" sz="1200"/>
        </a:p>
      </dgm:t>
    </dgm:pt>
    <dgm:pt modelId="{27728E66-E501-4888-A423-0F713CE8EF53}" type="sibTrans" cxnId="{0FC5871F-236A-4E3E-89C8-7994511CE119}">
      <dgm:prSet/>
      <dgm:spPr/>
      <dgm:t>
        <a:bodyPr/>
        <a:lstStyle/>
        <a:p>
          <a:endParaRPr lang="en-CA" sz="1200"/>
        </a:p>
      </dgm:t>
    </dgm:pt>
    <dgm:pt modelId="{ED30E3C3-7D47-499B-B128-AF6572CD3EDB}">
      <dgm:prSet custT="1"/>
      <dgm:spPr/>
      <dgm:t>
        <a:bodyPr/>
        <a:lstStyle/>
        <a:p>
          <a:r>
            <a:rPr lang="en-US" sz="1200" dirty="0"/>
            <a:t>Science other</a:t>
          </a:r>
        </a:p>
      </dgm:t>
    </dgm:pt>
    <dgm:pt modelId="{3DE138D8-FEDC-48AB-93E9-1CA0D7737519}" type="parTrans" cxnId="{7C173B26-EB40-4935-956A-1704272D788D}">
      <dgm:prSet/>
      <dgm:spPr/>
      <dgm:t>
        <a:bodyPr/>
        <a:lstStyle/>
        <a:p>
          <a:endParaRPr lang="en-CA" sz="1200"/>
        </a:p>
      </dgm:t>
    </dgm:pt>
    <dgm:pt modelId="{11DFAC50-9172-4170-8F89-97FC5D091E26}" type="sibTrans" cxnId="{7C173B26-EB40-4935-956A-1704272D788D}">
      <dgm:prSet/>
      <dgm:spPr/>
      <dgm:t>
        <a:bodyPr/>
        <a:lstStyle/>
        <a:p>
          <a:endParaRPr lang="en-CA" sz="1200"/>
        </a:p>
      </dgm:t>
    </dgm:pt>
    <dgm:pt modelId="{916DD39B-8B1E-446E-8A31-6A6F80E737FC}">
      <dgm:prSet custT="1"/>
      <dgm:spPr/>
      <dgm:t>
        <a:bodyPr/>
        <a:lstStyle/>
        <a:p>
          <a:r>
            <a:rPr lang="en-US" sz="1200" dirty="0"/>
            <a:t>Charting</a:t>
          </a:r>
        </a:p>
      </dgm:t>
    </dgm:pt>
    <dgm:pt modelId="{CA21D33E-CE58-489A-A69F-CEEF98E39B6A}" type="parTrans" cxnId="{2F52C932-22D7-46D6-89B0-F1DE92B58B36}">
      <dgm:prSet/>
      <dgm:spPr/>
      <dgm:t>
        <a:bodyPr/>
        <a:lstStyle/>
        <a:p>
          <a:endParaRPr lang="en-CA" sz="1200"/>
        </a:p>
      </dgm:t>
    </dgm:pt>
    <dgm:pt modelId="{33310FAA-E429-4F91-8D48-44EA45ABE776}" type="sibTrans" cxnId="{2F52C932-22D7-46D6-89B0-F1DE92B58B36}">
      <dgm:prSet/>
      <dgm:spPr/>
      <dgm:t>
        <a:bodyPr/>
        <a:lstStyle/>
        <a:p>
          <a:endParaRPr lang="en-CA" sz="1200"/>
        </a:p>
      </dgm:t>
    </dgm:pt>
    <dgm:pt modelId="{A3172E87-0BF8-4D7A-B4F9-8713B2475275}">
      <dgm:prSet custT="1"/>
      <dgm:spPr/>
      <dgm:t>
        <a:bodyPr/>
        <a:lstStyle/>
        <a:p>
          <a:r>
            <a:rPr lang="en-US" sz="1200" dirty="0"/>
            <a:t>Publication</a:t>
          </a:r>
        </a:p>
      </dgm:t>
    </dgm:pt>
    <dgm:pt modelId="{EF1126A0-D949-4A89-A1CB-4BA82B66CB8E}" type="parTrans" cxnId="{0408E500-9CDC-40B2-9EBD-981A145EA4BC}">
      <dgm:prSet/>
      <dgm:spPr/>
      <dgm:t>
        <a:bodyPr/>
        <a:lstStyle/>
        <a:p>
          <a:endParaRPr lang="en-CA" sz="1200"/>
        </a:p>
      </dgm:t>
    </dgm:pt>
    <dgm:pt modelId="{404683FD-4F92-42E1-8303-76D1A71CDE3D}" type="sibTrans" cxnId="{0408E500-9CDC-40B2-9EBD-981A145EA4BC}">
      <dgm:prSet/>
      <dgm:spPr/>
      <dgm:t>
        <a:bodyPr/>
        <a:lstStyle/>
        <a:p>
          <a:endParaRPr lang="en-CA" sz="1200"/>
        </a:p>
      </dgm:t>
    </dgm:pt>
    <dgm:pt modelId="{930326FC-D6E7-4ADD-9977-6A7BE11137B5}">
      <dgm:prSet custT="1"/>
      <dgm:spPr/>
      <dgm:t>
        <a:bodyPr/>
        <a:lstStyle/>
        <a:p>
          <a:r>
            <a:rPr lang="en-US" sz="1200" dirty="0"/>
            <a:t>Archive</a:t>
          </a:r>
        </a:p>
      </dgm:t>
    </dgm:pt>
    <dgm:pt modelId="{434075EE-659F-4BD0-9828-E5789A136F98}" type="parTrans" cxnId="{F054CD00-217A-4E30-9149-D415D451978F}">
      <dgm:prSet/>
      <dgm:spPr/>
      <dgm:t>
        <a:bodyPr/>
        <a:lstStyle/>
        <a:p>
          <a:endParaRPr lang="en-CA" sz="1200"/>
        </a:p>
      </dgm:t>
    </dgm:pt>
    <dgm:pt modelId="{ACFA4E98-C820-420E-82DF-285404A4575B}" type="sibTrans" cxnId="{F054CD00-217A-4E30-9149-D415D451978F}">
      <dgm:prSet/>
      <dgm:spPr/>
      <dgm:t>
        <a:bodyPr/>
        <a:lstStyle/>
        <a:p>
          <a:endParaRPr lang="en-CA" sz="1200"/>
        </a:p>
      </dgm:t>
    </dgm:pt>
    <dgm:pt modelId="{F0EC7C93-E57A-4C0D-B411-CA92B4B59DE6}">
      <dgm:prSet phldrT="[Text]" custT="1"/>
      <dgm:spPr/>
      <dgm:t>
        <a:bodyPr/>
        <a:lstStyle/>
        <a:p>
          <a:r>
            <a:rPr lang="en-US" sz="1200" dirty="0"/>
            <a:t>Submission</a:t>
          </a:r>
        </a:p>
      </dgm:t>
    </dgm:pt>
    <dgm:pt modelId="{19638231-E109-4365-A3D1-29E921952223}" type="parTrans" cxnId="{50BCACCD-C699-4365-B883-D1383A42B1A1}">
      <dgm:prSet/>
      <dgm:spPr/>
      <dgm:t>
        <a:bodyPr/>
        <a:lstStyle/>
        <a:p>
          <a:endParaRPr lang="en-CA" sz="1200"/>
        </a:p>
      </dgm:t>
    </dgm:pt>
    <dgm:pt modelId="{D9EB4D03-60E0-4DE6-9DD8-B1F6652E2B23}" type="sibTrans" cxnId="{50BCACCD-C699-4365-B883-D1383A42B1A1}">
      <dgm:prSet/>
      <dgm:spPr/>
      <dgm:t>
        <a:bodyPr/>
        <a:lstStyle/>
        <a:p>
          <a:endParaRPr lang="en-CA" sz="1200"/>
        </a:p>
      </dgm:t>
    </dgm:pt>
    <dgm:pt modelId="{D55A3C0B-8567-4A7A-9E9B-2924C3F47445}">
      <dgm:prSet custT="1"/>
      <dgm:spPr/>
      <dgm:t>
        <a:bodyPr/>
        <a:lstStyle/>
        <a:p>
          <a:pPr marL="114300" indent="0" defTabSz="533400">
            <a:lnSpc>
              <a:spcPct val="90000"/>
            </a:lnSpc>
            <a:spcBef>
              <a:spcPct val="0"/>
            </a:spcBef>
            <a:spcAft>
              <a:spcPct val="15000"/>
            </a:spcAft>
            <a:buNone/>
          </a:pPr>
          <a:r>
            <a:rPr lang="en-US" sz="1200" dirty="0"/>
            <a:t>QC against other data</a:t>
          </a:r>
        </a:p>
      </dgm:t>
    </dgm:pt>
    <dgm:pt modelId="{0FE8798E-CA26-44D0-B5E0-43AE3F8443A4}" type="parTrans" cxnId="{B929B5C5-9A08-4977-988B-3A4613387C13}">
      <dgm:prSet/>
      <dgm:spPr/>
      <dgm:t>
        <a:bodyPr/>
        <a:lstStyle/>
        <a:p>
          <a:endParaRPr lang="en-CA" sz="1200"/>
        </a:p>
      </dgm:t>
    </dgm:pt>
    <dgm:pt modelId="{FAE603C2-59D9-4E7D-8D50-B6130A652C66}" type="sibTrans" cxnId="{B929B5C5-9A08-4977-988B-3A4613387C13}">
      <dgm:prSet/>
      <dgm:spPr/>
      <dgm:t>
        <a:bodyPr/>
        <a:lstStyle/>
        <a:p>
          <a:endParaRPr lang="en-CA" sz="1200"/>
        </a:p>
      </dgm:t>
    </dgm:pt>
    <dgm:pt modelId="{C3639DFC-D8B9-41F7-A2D1-CFA043476656}">
      <dgm:prSet phldrT="[Text]" custT="1"/>
      <dgm:spPr/>
      <dgm:t>
        <a:bodyPr/>
        <a:lstStyle/>
        <a:p>
          <a:r>
            <a:rPr lang="en-US" sz="1200" b="1" dirty="0">
              <a:solidFill>
                <a:srgbClr val="FF0000"/>
              </a:solidFill>
            </a:rPr>
            <a:t>Medium (HD, web, </a:t>
          </a:r>
          <a:r>
            <a:rPr lang="en-US" sz="1200" b="1" dirty="0" err="1">
              <a:solidFill>
                <a:srgbClr val="FF0000"/>
              </a:solidFill>
            </a:rPr>
            <a:t>etc</a:t>
          </a:r>
          <a:r>
            <a:rPr lang="en-US" sz="1200" b="1" dirty="0">
              <a:solidFill>
                <a:srgbClr val="FF0000"/>
              </a:solidFill>
            </a:rPr>
            <a:t>)</a:t>
          </a:r>
        </a:p>
      </dgm:t>
    </dgm:pt>
    <dgm:pt modelId="{7DF8FD6B-5148-490A-A5A9-0D1AB95B2C01}" type="parTrans" cxnId="{2B5F4A69-A1C8-47E8-9945-26D480D0C8C2}">
      <dgm:prSet/>
      <dgm:spPr/>
      <dgm:t>
        <a:bodyPr/>
        <a:lstStyle/>
        <a:p>
          <a:endParaRPr lang="en-CA" sz="1200"/>
        </a:p>
      </dgm:t>
    </dgm:pt>
    <dgm:pt modelId="{3006822F-FDFD-4070-AF9F-976EE1152B43}" type="sibTrans" cxnId="{2B5F4A69-A1C8-47E8-9945-26D480D0C8C2}">
      <dgm:prSet/>
      <dgm:spPr/>
      <dgm:t>
        <a:bodyPr/>
        <a:lstStyle/>
        <a:p>
          <a:endParaRPr lang="en-CA" sz="1200"/>
        </a:p>
      </dgm:t>
    </dgm:pt>
    <dgm:pt modelId="{20E2CCF3-083E-412D-AE68-42FC28284EA6}">
      <dgm:prSet phldrT="[Text]" custT="1"/>
      <dgm:spPr/>
      <dgm:t>
        <a:bodyPr/>
        <a:lstStyle/>
        <a:p>
          <a:r>
            <a:rPr lang="en-US" sz="1200" b="1" dirty="0">
              <a:solidFill>
                <a:srgbClr val="FF0000"/>
              </a:solidFill>
            </a:rPr>
            <a:t>Location (AHO, GA, …)</a:t>
          </a:r>
        </a:p>
      </dgm:t>
    </dgm:pt>
    <dgm:pt modelId="{2EEAFAC4-9DBC-4154-A4F4-E4F7EA258EB6}" type="parTrans" cxnId="{64FB5E9F-F55D-43C7-97D3-18A596DA7BA6}">
      <dgm:prSet/>
      <dgm:spPr/>
      <dgm:t>
        <a:bodyPr/>
        <a:lstStyle/>
        <a:p>
          <a:endParaRPr lang="en-CA" sz="1200"/>
        </a:p>
      </dgm:t>
    </dgm:pt>
    <dgm:pt modelId="{43F2A641-8DDB-4BBB-80C7-1AF686C2E7EA}" type="sibTrans" cxnId="{64FB5E9F-F55D-43C7-97D3-18A596DA7BA6}">
      <dgm:prSet/>
      <dgm:spPr/>
      <dgm:t>
        <a:bodyPr/>
        <a:lstStyle/>
        <a:p>
          <a:endParaRPr lang="en-CA" sz="1200"/>
        </a:p>
      </dgm:t>
    </dgm:pt>
    <dgm:pt modelId="{C015E87A-360C-4A29-9656-184617C55939}">
      <dgm:prSet phldrT="[Text]" custT="1"/>
      <dgm:spPr/>
      <dgm:t>
        <a:bodyPr/>
        <a:lstStyle/>
        <a:p>
          <a:r>
            <a:rPr lang="en-US" sz="1200" b="1" dirty="0">
              <a:solidFill>
                <a:srgbClr val="FF0000"/>
              </a:solidFill>
            </a:rPr>
            <a:t>Data type</a:t>
          </a:r>
        </a:p>
      </dgm:t>
    </dgm:pt>
    <dgm:pt modelId="{3FCFE511-7B97-42A4-8689-5B0BEE3368EE}" type="parTrans" cxnId="{81518478-B068-40BC-8D27-2337E27B4213}">
      <dgm:prSet/>
      <dgm:spPr/>
      <dgm:t>
        <a:bodyPr/>
        <a:lstStyle/>
        <a:p>
          <a:endParaRPr lang="en-CA" sz="1200"/>
        </a:p>
      </dgm:t>
    </dgm:pt>
    <dgm:pt modelId="{554F857F-DF18-4B78-A1D3-D4CC8D77C09C}" type="sibTrans" cxnId="{81518478-B068-40BC-8D27-2337E27B4213}">
      <dgm:prSet/>
      <dgm:spPr/>
      <dgm:t>
        <a:bodyPr/>
        <a:lstStyle/>
        <a:p>
          <a:endParaRPr lang="en-CA" sz="1200"/>
        </a:p>
      </dgm:t>
    </dgm:pt>
    <dgm:pt modelId="{9222FDDE-B77D-4E17-92FB-B25BB7B9BD37}">
      <dgm:prSet custT="1"/>
      <dgm:spPr/>
      <dgm:t>
        <a:bodyPr/>
        <a:lstStyle/>
        <a:p>
          <a:r>
            <a:rPr lang="en-US" sz="1200" b="1" dirty="0">
              <a:solidFill>
                <a:srgbClr val="FF0000"/>
              </a:solidFill>
            </a:rPr>
            <a:t>Moratorium on public release</a:t>
          </a:r>
        </a:p>
      </dgm:t>
    </dgm:pt>
    <dgm:pt modelId="{B718F0D9-54D2-4846-B2A5-4B40EBBB59AB}" type="parTrans" cxnId="{94E70173-4AB7-4BF7-AD64-F94BDF33C9D7}">
      <dgm:prSet/>
      <dgm:spPr/>
      <dgm:t>
        <a:bodyPr/>
        <a:lstStyle/>
        <a:p>
          <a:endParaRPr lang="en-US" sz="1200"/>
        </a:p>
      </dgm:t>
    </dgm:pt>
    <dgm:pt modelId="{DCFF383D-BC0A-4085-A002-DBD1BB2492B4}" type="sibTrans" cxnId="{94E70173-4AB7-4BF7-AD64-F94BDF33C9D7}">
      <dgm:prSet/>
      <dgm:spPr/>
      <dgm:t>
        <a:bodyPr/>
        <a:lstStyle/>
        <a:p>
          <a:endParaRPr lang="en-US" sz="1200"/>
        </a:p>
      </dgm:t>
    </dgm:pt>
    <dgm:pt modelId="{B7310057-7B0A-4955-874B-0B28AF1611FD}">
      <dgm:prSet custT="1"/>
      <dgm:spPr/>
      <dgm:t>
        <a:bodyPr/>
        <a:lstStyle/>
        <a:p>
          <a:r>
            <a:rPr lang="en-US" sz="1200" dirty="0" err="1" smtClean="0">
              <a:solidFill>
                <a:srgbClr val="FF0000"/>
              </a:solidFill>
            </a:rPr>
            <a:t>Rugosity</a:t>
          </a:r>
          <a:endParaRPr lang="en-US" sz="1200" dirty="0">
            <a:solidFill>
              <a:srgbClr val="FF0000"/>
            </a:solidFill>
          </a:endParaRPr>
        </a:p>
      </dgm:t>
    </dgm:pt>
    <dgm:pt modelId="{00C908D5-294E-41DD-ACBE-C70826E7694B}" type="parTrans" cxnId="{8DFD8920-764D-4B71-8F18-A2764421BD05}">
      <dgm:prSet/>
      <dgm:spPr/>
      <dgm:t>
        <a:bodyPr/>
        <a:lstStyle/>
        <a:p>
          <a:endParaRPr lang="en-US" sz="1200"/>
        </a:p>
      </dgm:t>
    </dgm:pt>
    <dgm:pt modelId="{AA51F7EC-F01A-4195-B184-E6C82559B115}" type="sibTrans" cxnId="{8DFD8920-764D-4B71-8F18-A2764421BD05}">
      <dgm:prSet/>
      <dgm:spPr/>
      <dgm:t>
        <a:bodyPr/>
        <a:lstStyle/>
        <a:p>
          <a:endParaRPr lang="en-US" sz="1200"/>
        </a:p>
      </dgm:t>
    </dgm:pt>
    <dgm:pt modelId="{BA7C6A7E-FDF0-4688-A4AF-6A062B38B861}" type="pres">
      <dgm:prSet presAssocID="{416ED2E7-89B0-4D92-AA76-D15324039A92}" presName="Name0" presStyleCnt="0">
        <dgm:presLayoutVars>
          <dgm:chMax val="11"/>
          <dgm:chPref val="11"/>
          <dgm:dir/>
          <dgm:resizeHandles/>
        </dgm:presLayoutVars>
      </dgm:prSet>
      <dgm:spPr/>
      <dgm:t>
        <a:bodyPr/>
        <a:lstStyle/>
        <a:p>
          <a:endParaRPr lang="en-US"/>
        </a:p>
      </dgm:t>
    </dgm:pt>
    <dgm:pt modelId="{643D8525-B7E7-470A-975F-463877A5FD03}" type="pres">
      <dgm:prSet presAssocID="{930326FC-D6E7-4ADD-9977-6A7BE11137B5}" presName="Accent9" presStyleCnt="0"/>
      <dgm:spPr/>
      <dgm:t>
        <a:bodyPr/>
        <a:lstStyle/>
        <a:p>
          <a:endParaRPr lang="en-US"/>
        </a:p>
      </dgm:t>
    </dgm:pt>
    <dgm:pt modelId="{77D0C424-8049-4AB0-B08D-7C9AA9722A15}" type="pres">
      <dgm:prSet presAssocID="{930326FC-D6E7-4ADD-9977-6A7BE11137B5}" presName="Accent" presStyleLbl="node1" presStyleIdx="0" presStyleCnt="9"/>
      <dgm:spPr/>
      <dgm:t>
        <a:bodyPr/>
        <a:lstStyle/>
        <a:p>
          <a:endParaRPr lang="en-US"/>
        </a:p>
      </dgm:t>
    </dgm:pt>
    <dgm:pt modelId="{602BB309-D2DD-4FF4-9B0D-F725A577F27A}" type="pres">
      <dgm:prSet presAssocID="{930326FC-D6E7-4ADD-9977-6A7BE11137B5}" presName="ParentBackground9" presStyleCnt="0"/>
      <dgm:spPr/>
      <dgm:t>
        <a:bodyPr/>
        <a:lstStyle/>
        <a:p>
          <a:endParaRPr lang="en-US"/>
        </a:p>
      </dgm:t>
    </dgm:pt>
    <dgm:pt modelId="{47F2D4AB-9AF8-49BA-84C2-9B6974F57C71}" type="pres">
      <dgm:prSet presAssocID="{930326FC-D6E7-4ADD-9977-6A7BE11137B5}" presName="ParentBackground" presStyleLbl="fgAcc1" presStyleIdx="0" presStyleCnt="9"/>
      <dgm:spPr/>
      <dgm:t>
        <a:bodyPr/>
        <a:lstStyle/>
        <a:p>
          <a:endParaRPr lang="en-US"/>
        </a:p>
      </dgm:t>
    </dgm:pt>
    <dgm:pt modelId="{33F494B5-F296-44FA-AFE9-4A4C62CEBE51}" type="pres">
      <dgm:prSet presAssocID="{930326FC-D6E7-4ADD-9977-6A7BE11137B5}" presName="Parent9" presStyleLbl="revTx" presStyleIdx="0" presStyleCnt="8">
        <dgm:presLayoutVars>
          <dgm:chMax val="1"/>
          <dgm:chPref val="1"/>
          <dgm:bulletEnabled val="1"/>
        </dgm:presLayoutVars>
      </dgm:prSet>
      <dgm:spPr/>
      <dgm:t>
        <a:bodyPr/>
        <a:lstStyle/>
        <a:p>
          <a:endParaRPr lang="en-US"/>
        </a:p>
      </dgm:t>
    </dgm:pt>
    <dgm:pt modelId="{DC8FEBC0-7FFE-407A-BD27-75AFE98732E6}" type="pres">
      <dgm:prSet presAssocID="{A3172E87-0BF8-4D7A-B4F9-8713B2475275}" presName="Accent8" presStyleCnt="0"/>
      <dgm:spPr/>
      <dgm:t>
        <a:bodyPr/>
        <a:lstStyle/>
        <a:p>
          <a:endParaRPr lang="en-US"/>
        </a:p>
      </dgm:t>
    </dgm:pt>
    <dgm:pt modelId="{BDBFD4EB-0052-472C-940D-6FE9EA3B0683}" type="pres">
      <dgm:prSet presAssocID="{A3172E87-0BF8-4D7A-B4F9-8713B2475275}" presName="Accent" presStyleLbl="node1" presStyleIdx="1" presStyleCnt="9"/>
      <dgm:spPr/>
      <dgm:t>
        <a:bodyPr/>
        <a:lstStyle/>
        <a:p>
          <a:endParaRPr lang="en-US"/>
        </a:p>
      </dgm:t>
    </dgm:pt>
    <dgm:pt modelId="{F43D1B98-1A3B-495E-BEE0-7C3C1DE0C911}" type="pres">
      <dgm:prSet presAssocID="{A3172E87-0BF8-4D7A-B4F9-8713B2475275}" presName="ParentBackground8" presStyleCnt="0"/>
      <dgm:spPr/>
      <dgm:t>
        <a:bodyPr/>
        <a:lstStyle/>
        <a:p>
          <a:endParaRPr lang="en-US"/>
        </a:p>
      </dgm:t>
    </dgm:pt>
    <dgm:pt modelId="{A7626D17-2CEE-40DC-B101-7093D2DC51EB}" type="pres">
      <dgm:prSet presAssocID="{A3172E87-0BF8-4D7A-B4F9-8713B2475275}" presName="ParentBackground" presStyleLbl="fgAcc1" presStyleIdx="1" presStyleCnt="9"/>
      <dgm:spPr/>
      <dgm:t>
        <a:bodyPr/>
        <a:lstStyle/>
        <a:p>
          <a:endParaRPr lang="en-US"/>
        </a:p>
      </dgm:t>
    </dgm:pt>
    <dgm:pt modelId="{E0B38280-62CE-4565-8845-AB35583058B6}" type="pres">
      <dgm:prSet presAssocID="{A3172E87-0BF8-4D7A-B4F9-8713B2475275}" presName="Child8" presStyleLbl="revTx" presStyleIdx="0" presStyleCnt="8">
        <dgm:presLayoutVars>
          <dgm:chMax val="0"/>
          <dgm:chPref val="0"/>
          <dgm:bulletEnabled val="1"/>
        </dgm:presLayoutVars>
      </dgm:prSet>
      <dgm:spPr/>
      <dgm:t>
        <a:bodyPr/>
        <a:lstStyle/>
        <a:p>
          <a:endParaRPr lang="en-US"/>
        </a:p>
      </dgm:t>
    </dgm:pt>
    <dgm:pt modelId="{6029C233-A218-49A2-A8E9-A50618829642}" type="pres">
      <dgm:prSet presAssocID="{A3172E87-0BF8-4D7A-B4F9-8713B2475275}" presName="Parent8" presStyleLbl="revTx" presStyleIdx="0" presStyleCnt="8">
        <dgm:presLayoutVars>
          <dgm:chMax val="1"/>
          <dgm:chPref val="1"/>
          <dgm:bulletEnabled val="1"/>
        </dgm:presLayoutVars>
      </dgm:prSet>
      <dgm:spPr/>
      <dgm:t>
        <a:bodyPr/>
        <a:lstStyle/>
        <a:p>
          <a:endParaRPr lang="en-US"/>
        </a:p>
      </dgm:t>
    </dgm:pt>
    <dgm:pt modelId="{0C89F2AB-4EAF-4E4E-926C-B47029E38348}" type="pres">
      <dgm:prSet presAssocID="{993A8498-DD6C-433D-A199-D6A657548185}" presName="Accent7" presStyleCnt="0"/>
      <dgm:spPr/>
      <dgm:t>
        <a:bodyPr/>
        <a:lstStyle/>
        <a:p>
          <a:endParaRPr lang="en-US"/>
        </a:p>
      </dgm:t>
    </dgm:pt>
    <dgm:pt modelId="{A837BBF4-2A8E-4550-A6BF-42343A5D75A6}" type="pres">
      <dgm:prSet presAssocID="{993A8498-DD6C-433D-A199-D6A657548185}" presName="Accent" presStyleLbl="node1" presStyleIdx="2" presStyleCnt="9"/>
      <dgm:spPr/>
      <dgm:t>
        <a:bodyPr/>
        <a:lstStyle/>
        <a:p>
          <a:endParaRPr lang="en-US"/>
        </a:p>
      </dgm:t>
    </dgm:pt>
    <dgm:pt modelId="{E346E675-694B-4B2B-A71C-C7CB1EF9BDC1}" type="pres">
      <dgm:prSet presAssocID="{993A8498-DD6C-433D-A199-D6A657548185}" presName="ParentBackground7" presStyleCnt="0"/>
      <dgm:spPr/>
      <dgm:t>
        <a:bodyPr/>
        <a:lstStyle/>
        <a:p>
          <a:endParaRPr lang="en-US"/>
        </a:p>
      </dgm:t>
    </dgm:pt>
    <dgm:pt modelId="{D5E872DB-9B9A-41B9-B607-07A597B62388}" type="pres">
      <dgm:prSet presAssocID="{993A8498-DD6C-433D-A199-D6A657548185}" presName="ParentBackground" presStyleLbl="fgAcc1" presStyleIdx="2" presStyleCnt="9"/>
      <dgm:spPr/>
      <dgm:t>
        <a:bodyPr/>
        <a:lstStyle/>
        <a:p>
          <a:endParaRPr lang="en-US"/>
        </a:p>
      </dgm:t>
    </dgm:pt>
    <dgm:pt modelId="{0B0BC913-219B-4C18-87C9-55DEEC972073}" type="pres">
      <dgm:prSet presAssocID="{993A8498-DD6C-433D-A199-D6A657548185}" presName="Child7" presStyleLbl="revTx" presStyleIdx="1" presStyleCnt="8">
        <dgm:presLayoutVars>
          <dgm:chMax val="0"/>
          <dgm:chPref val="0"/>
          <dgm:bulletEnabled val="1"/>
        </dgm:presLayoutVars>
      </dgm:prSet>
      <dgm:spPr/>
      <dgm:t>
        <a:bodyPr/>
        <a:lstStyle/>
        <a:p>
          <a:endParaRPr lang="en-US"/>
        </a:p>
      </dgm:t>
    </dgm:pt>
    <dgm:pt modelId="{83961FD7-3D0C-44AC-9F4D-87DD5811DC70}" type="pres">
      <dgm:prSet presAssocID="{993A8498-DD6C-433D-A199-D6A657548185}" presName="Parent7" presStyleLbl="revTx" presStyleIdx="1" presStyleCnt="8">
        <dgm:presLayoutVars>
          <dgm:chMax val="1"/>
          <dgm:chPref val="1"/>
          <dgm:bulletEnabled val="1"/>
        </dgm:presLayoutVars>
      </dgm:prSet>
      <dgm:spPr/>
      <dgm:t>
        <a:bodyPr/>
        <a:lstStyle/>
        <a:p>
          <a:endParaRPr lang="en-US"/>
        </a:p>
      </dgm:t>
    </dgm:pt>
    <dgm:pt modelId="{0BF9FB66-126C-4693-B21C-883E4585EBC5}" type="pres">
      <dgm:prSet presAssocID="{C9CC1568-521B-4B42-937D-1CF63211EE82}" presName="Accent6" presStyleCnt="0"/>
      <dgm:spPr/>
      <dgm:t>
        <a:bodyPr/>
        <a:lstStyle/>
        <a:p>
          <a:endParaRPr lang="en-US"/>
        </a:p>
      </dgm:t>
    </dgm:pt>
    <dgm:pt modelId="{0CF21AAB-12C5-4803-A3D0-3C6EC7AEF591}" type="pres">
      <dgm:prSet presAssocID="{C9CC1568-521B-4B42-937D-1CF63211EE82}" presName="Accent" presStyleLbl="node1" presStyleIdx="3" presStyleCnt="9"/>
      <dgm:spPr/>
      <dgm:t>
        <a:bodyPr/>
        <a:lstStyle/>
        <a:p>
          <a:endParaRPr lang="en-US"/>
        </a:p>
      </dgm:t>
    </dgm:pt>
    <dgm:pt modelId="{AB853134-FBAD-445D-836C-2BAE20B0F3C6}" type="pres">
      <dgm:prSet presAssocID="{C9CC1568-521B-4B42-937D-1CF63211EE82}" presName="ParentBackground6" presStyleCnt="0"/>
      <dgm:spPr/>
      <dgm:t>
        <a:bodyPr/>
        <a:lstStyle/>
        <a:p>
          <a:endParaRPr lang="en-US"/>
        </a:p>
      </dgm:t>
    </dgm:pt>
    <dgm:pt modelId="{8AC9BA40-281F-4296-B6A9-12CAAB478857}" type="pres">
      <dgm:prSet presAssocID="{C9CC1568-521B-4B42-937D-1CF63211EE82}" presName="ParentBackground" presStyleLbl="fgAcc1" presStyleIdx="3" presStyleCnt="9"/>
      <dgm:spPr/>
      <dgm:t>
        <a:bodyPr/>
        <a:lstStyle/>
        <a:p>
          <a:endParaRPr lang="en-US"/>
        </a:p>
      </dgm:t>
    </dgm:pt>
    <dgm:pt modelId="{4240105F-CE33-46BC-974C-E76417FC5FBA}" type="pres">
      <dgm:prSet presAssocID="{C9CC1568-521B-4B42-937D-1CF63211EE82}" presName="Child6" presStyleLbl="revTx" presStyleIdx="2" presStyleCnt="8">
        <dgm:presLayoutVars>
          <dgm:chMax val="0"/>
          <dgm:chPref val="0"/>
          <dgm:bulletEnabled val="1"/>
        </dgm:presLayoutVars>
      </dgm:prSet>
      <dgm:spPr/>
      <dgm:t>
        <a:bodyPr/>
        <a:lstStyle/>
        <a:p>
          <a:endParaRPr lang="en-US"/>
        </a:p>
      </dgm:t>
    </dgm:pt>
    <dgm:pt modelId="{61209B18-5C94-4CB3-8897-C5B31D66B397}" type="pres">
      <dgm:prSet presAssocID="{C9CC1568-521B-4B42-937D-1CF63211EE82}" presName="Parent6" presStyleLbl="revTx" presStyleIdx="2" presStyleCnt="8">
        <dgm:presLayoutVars>
          <dgm:chMax val="1"/>
          <dgm:chPref val="1"/>
          <dgm:bulletEnabled val="1"/>
        </dgm:presLayoutVars>
      </dgm:prSet>
      <dgm:spPr/>
      <dgm:t>
        <a:bodyPr/>
        <a:lstStyle/>
        <a:p>
          <a:endParaRPr lang="en-US"/>
        </a:p>
      </dgm:t>
    </dgm:pt>
    <dgm:pt modelId="{817C68BD-6E5B-4E27-99BF-D041535EC4AB}" type="pres">
      <dgm:prSet presAssocID="{F0EC7C93-E57A-4C0D-B411-CA92B4B59DE6}" presName="Accent5" presStyleCnt="0"/>
      <dgm:spPr/>
      <dgm:t>
        <a:bodyPr/>
        <a:lstStyle/>
        <a:p>
          <a:endParaRPr lang="en-US"/>
        </a:p>
      </dgm:t>
    </dgm:pt>
    <dgm:pt modelId="{0B45BEC1-C20E-4F6E-ADE3-B7AE79F7724E}" type="pres">
      <dgm:prSet presAssocID="{F0EC7C93-E57A-4C0D-B411-CA92B4B59DE6}" presName="Accent" presStyleLbl="node1" presStyleIdx="4" presStyleCnt="9"/>
      <dgm:spPr/>
      <dgm:t>
        <a:bodyPr/>
        <a:lstStyle/>
        <a:p>
          <a:endParaRPr lang="en-US"/>
        </a:p>
      </dgm:t>
    </dgm:pt>
    <dgm:pt modelId="{A65AAE78-F542-4E5A-A8DE-0EC63F82D8A3}" type="pres">
      <dgm:prSet presAssocID="{F0EC7C93-E57A-4C0D-B411-CA92B4B59DE6}" presName="ParentBackground5" presStyleCnt="0"/>
      <dgm:spPr/>
      <dgm:t>
        <a:bodyPr/>
        <a:lstStyle/>
        <a:p>
          <a:endParaRPr lang="en-US"/>
        </a:p>
      </dgm:t>
    </dgm:pt>
    <dgm:pt modelId="{0C7268CA-3DF9-4027-ABF3-F4BD8FDB05B9}" type="pres">
      <dgm:prSet presAssocID="{F0EC7C93-E57A-4C0D-B411-CA92B4B59DE6}" presName="ParentBackground" presStyleLbl="fgAcc1" presStyleIdx="4" presStyleCnt="9"/>
      <dgm:spPr/>
      <dgm:t>
        <a:bodyPr/>
        <a:lstStyle/>
        <a:p>
          <a:endParaRPr lang="en-US"/>
        </a:p>
      </dgm:t>
    </dgm:pt>
    <dgm:pt modelId="{65803334-57F4-432D-94C6-843D66C32EB0}" type="pres">
      <dgm:prSet presAssocID="{F0EC7C93-E57A-4C0D-B411-CA92B4B59DE6}" presName="Child5" presStyleLbl="revTx" presStyleIdx="3" presStyleCnt="8">
        <dgm:presLayoutVars>
          <dgm:chMax val="0"/>
          <dgm:chPref val="0"/>
          <dgm:bulletEnabled val="1"/>
        </dgm:presLayoutVars>
      </dgm:prSet>
      <dgm:spPr/>
      <dgm:t>
        <a:bodyPr/>
        <a:lstStyle/>
        <a:p>
          <a:endParaRPr lang="en-US"/>
        </a:p>
      </dgm:t>
    </dgm:pt>
    <dgm:pt modelId="{E47F2049-7917-433E-968D-208281B10F0F}" type="pres">
      <dgm:prSet presAssocID="{F0EC7C93-E57A-4C0D-B411-CA92B4B59DE6}" presName="Parent5" presStyleLbl="revTx" presStyleIdx="3" presStyleCnt="8">
        <dgm:presLayoutVars>
          <dgm:chMax val="1"/>
          <dgm:chPref val="1"/>
          <dgm:bulletEnabled val="1"/>
        </dgm:presLayoutVars>
      </dgm:prSet>
      <dgm:spPr/>
      <dgm:t>
        <a:bodyPr/>
        <a:lstStyle/>
        <a:p>
          <a:endParaRPr lang="en-US"/>
        </a:p>
      </dgm:t>
    </dgm:pt>
    <dgm:pt modelId="{D2127152-CB80-4358-A11B-66562B500414}" type="pres">
      <dgm:prSet presAssocID="{A55BE01C-6F20-4F1F-9E79-FB3C1C32DD60}" presName="Accent4" presStyleCnt="0"/>
      <dgm:spPr/>
      <dgm:t>
        <a:bodyPr/>
        <a:lstStyle/>
        <a:p>
          <a:endParaRPr lang="en-US"/>
        </a:p>
      </dgm:t>
    </dgm:pt>
    <dgm:pt modelId="{DDCF12BE-6FE4-415A-8225-5A4A69EDE05B}" type="pres">
      <dgm:prSet presAssocID="{A55BE01C-6F20-4F1F-9E79-FB3C1C32DD60}" presName="Accent" presStyleLbl="node1" presStyleIdx="5" presStyleCnt="9"/>
      <dgm:spPr/>
      <dgm:t>
        <a:bodyPr/>
        <a:lstStyle/>
        <a:p>
          <a:endParaRPr lang="en-US"/>
        </a:p>
      </dgm:t>
    </dgm:pt>
    <dgm:pt modelId="{4B3CB4A9-71D8-42C0-AAA6-F09D46849A82}" type="pres">
      <dgm:prSet presAssocID="{A55BE01C-6F20-4F1F-9E79-FB3C1C32DD60}" presName="ParentBackground4" presStyleCnt="0"/>
      <dgm:spPr/>
      <dgm:t>
        <a:bodyPr/>
        <a:lstStyle/>
        <a:p>
          <a:endParaRPr lang="en-US"/>
        </a:p>
      </dgm:t>
    </dgm:pt>
    <dgm:pt modelId="{9F8CBFA7-287B-4120-89FB-8BBB988FE217}" type="pres">
      <dgm:prSet presAssocID="{A55BE01C-6F20-4F1F-9E79-FB3C1C32DD60}" presName="ParentBackground" presStyleLbl="fgAcc1" presStyleIdx="5" presStyleCnt="9"/>
      <dgm:spPr/>
      <dgm:t>
        <a:bodyPr/>
        <a:lstStyle/>
        <a:p>
          <a:endParaRPr lang="en-US"/>
        </a:p>
      </dgm:t>
    </dgm:pt>
    <dgm:pt modelId="{7F491E3F-0DEF-4F0D-B20C-E48555E654B4}" type="pres">
      <dgm:prSet presAssocID="{A55BE01C-6F20-4F1F-9E79-FB3C1C32DD60}" presName="Child4" presStyleLbl="revTx" presStyleIdx="4" presStyleCnt="8">
        <dgm:presLayoutVars>
          <dgm:chMax val="0"/>
          <dgm:chPref val="0"/>
          <dgm:bulletEnabled val="1"/>
        </dgm:presLayoutVars>
      </dgm:prSet>
      <dgm:spPr/>
      <dgm:t>
        <a:bodyPr/>
        <a:lstStyle/>
        <a:p>
          <a:endParaRPr lang="en-US"/>
        </a:p>
      </dgm:t>
    </dgm:pt>
    <dgm:pt modelId="{88D6D9D1-CCD9-41D2-8DE4-4974F73B62EE}" type="pres">
      <dgm:prSet presAssocID="{A55BE01C-6F20-4F1F-9E79-FB3C1C32DD60}" presName="Parent4" presStyleLbl="revTx" presStyleIdx="4" presStyleCnt="8">
        <dgm:presLayoutVars>
          <dgm:chMax val="1"/>
          <dgm:chPref val="1"/>
          <dgm:bulletEnabled val="1"/>
        </dgm:presLayoutVars>
      </dgm:prSet>
      <dgm:spPr/>
      <dgm:t>
        <a:bodyPr/>
        <a:lstStyle/>
        <a:p>
          <a:endParaRPr lang="en-US"/>
        </a:p>
      </dgm:t>
    </dgm:pt>
    <dgm:pt modelId="{A5CFFF9A-E6CA-426F-8F56-58588699FD19}" type="pres">
      <dgm:prSet presAssocID="{EA70ED8D-0C37-4690-AF23-EE874AA57B85}" presName="Accent3" presStyleCnt="0"/>
      <dgm:spPr/>
      <dgm:t>
        <a:bodyPr/>
        <a:lstStyle/>
        <a:p>
          <a:endParaRPr lang="en-US"/>
        </a:p>
      </dgm:t>
    </dgm:pt>
    <dgm:pt modelId="{B2FE859F-251C-44B1-A354-6999C1834088}" type="pres">
      <dgm:prSet presAssocID="{EA70ED8D-0C37-4690-AF23-EE874AA57B85}" presName="Accent" presStyleLbl="node1" presStyleIdx="6" presStyleCnt="9"/>
      <dgm:spPr/>
      <dgm:t>
        <a:bodyPr/>
        <a:lstStyle/>
        <a:p>
          <a:endParaRPr lang="en-US"/>
        </a:p>
      </dgm:t>
    </dgm:pt>
    <dgm:pt modelId="{89DAB783-1840-43DC-AAA9-A912ECBCA8A2}" type="pres">
      <dgm:prSet presAssocID="{EA70ED8D-0C37-4690-AF23-EE874AA57B85}" presName="ParentBackground3" presStyleCnt="0"/>
      <dgm:spPr/>
      <dgm:t>
        <a:bodyPr/>
        <a:lstStyle/>
        <a:p>
          <a:endParaRPr lang="en-US"/>
        </a:p>
      </dgm:t>
    </dgm:pt>
    <dgm:pt modelId="{F2B3E0C6-F684-4EC2-ACA4-A059B57DE645}" type="pres">
      <dgm:prSet presAssocID="{EA70ED8D-0C37-4690-AF23-EE874AA57B85}" presName="ParentBackground" presStyleLbl="fgAcc1" presStyleIdx="6" presStyleCnt="9"/>
      <dgm:spPr/>
      <dgm:t>
        <a:bodyPr/>
        <a:lstStyle/>
        <a:p>
          <a:endParaRPr lang="en-US"/>
        </a:p>
      </dgm:t>
    </dgm:pt>
    <dgm:pt modelId="{713DDC4B-F1FC-4BD1-810A-69B19E7931E9}" type="pres">
      <dgm:prSet presAssocID="{EA70ED8D-0C37-4690-AF23-EE874AA57B85}" presName="Child3" presStyleLbl="revTx" presStyleIdx="5" presStyleCnt="8">
        <dgm:presLayoutVars>
          <dgm:chMax val="0"/>
          <dgm:chPref val="0"/>
          <dgm:bulletEnabled val="1"/>
        </dgm:presLayoutVars>
      </dgm:prSet>
      <dgm:spPr/>
      <dgm:t>
        <a:bodyPr/>
        <a:lstStyle/>
        <a:p>
          <a:endParaRPr lang="en-US"/>
        </a:p>
      </dgm:t>
    </dgm:pt>
    <dgm:pt modelId="{48BA035F-64AA-4218-B136-9FD33FB068C1}" type="pres">
      <dgm:prSet presAssocID="{EA70ED8D-0C37-4690-AF23-EE874AA57B85}" presName="Parent3" presStyleLbl="revTx" presStyleIdx="5" presStyleCnt="8">
        <dgm:presLayoutVars>
          <dgm:chMax val="1"/>
          <dgm:chPref val="1"/>
          <dgm:bulletEnabled val="1"/>
        </dgm:presLayoutVars>
      </dgm:prSet>
      <dgm:spPr/>
      <dgm:t>
        <a:bodyPr/>
        <a:lstStyle/>
        <a:p>
          <a:endParaRPr lang="en-US"/>
        </a:p>
      </dgm:t>
    </dgm:pt>
    <dgm:pt modelId="{F9839DEC-F2AB-4DA7-9D4A-8B1F3EA761D1}" type="pres">
      <dgm:prSet presAssocID="{BE1FE62D-265F-4C5E-9F99-C10936041B6C}" presName="Accent2" presStyleCnt="0"/>
      <dgm:spPr/>
      <dgm:t>
        <a:bodyPr/>
        <a:lstStyle/>
        <a:p>
          <a:endParaRPr lang="en-US"/>
        </a:p>
      </dgm:t>
    </dgm:pt>
    <dgm:pt modelId="{E325AED0-B06F-4FAA-B84E-7F37D895EF2F}" type="pres">
      <dgm:prSet presAssocID="{BE1FE62D-265F-4C5E-9F99-C10936041B6C}" presName="Accent" presStyleLbl="node1" presStyleIdx="7" presStyleCnt="9"/>
      <dgm:spPr/>
      <dgm:t>
        <a:bodyPr/>
        <a:lstStyle/>
        <a:p>
          <a:endParaRPr lang="en-US"/>
        </a:p>
      </dgm:t>
    </dgm:pt>
    <dgm:pt modelId="{AFBA2E8A-68F7-4FFC-9BC1-5AB7F1364EA4}" type="pres">
      <dgm:prSet presAssocID="{BE1FE62D-265F-4C5E-9F99-C10936041B6C}" presName="ParentBackground2" presStyleCnt="0"/>
      <dgm:spPr/>
      <dgm:t>
        <a:bodyPr/>
        <a:lstStyle/>
        <a:p>
          <a:endParaRPr lang="en-US"/>
        </a:p>
      </dgm:t>
    </dgm:pt>
    <dgm:pt modelId="{5C99106D-61C9-48D6-B26A-C13088EB46FA}" type="pres">
      <dgm:prSet presAssocID="{BE1FE62D-265F-4C5E-9F99-C10936041B6C}" presName="ParentBackground" presStyleLbl="fgAcc1" presStyleIdx="7" presStyleCnt="9"/>
      <dgm:spPr/>
      <dgm:t>
        <a:bodyPr/>
        <a:lstStyle/>
        <a:p>
          <a:endParaRPr lang="en-US"/>
        </a:p>
      </dgm:t>
    </dgm:pt>
    <dgm:pt modelId="{36A8DA50-8F1D-486F-9415-E8DB9208D6EA}" type="pres">
      <dgm:prSet presAssocID="{BE1FE62D-265F-4C5E-9F99-C10936041B6C}" presName="Child2" presStyleLbl="revTx" presStyleIdx="6" presStyleCnt="8">
        <dgm:presLayoutVars>
          <dgm:chMax val="0"/>
          <dgm:chPref val="0"/>
          <dgm:bulletEnabled val="1"/>
        </dgm:presLayoutVars>
      </dgm:prSet>
      <dgm:spPr/>
      <dgm:t>
        <a:bodyPr/>
        <a:lstStyle/>
        <a:p>
          <a:endParaRPr lang="en-US"/>
        </a:p>
      </dgm:t>
    </dgm:pt>
    <dgm:pt modelId="{CB1DC252-F628-44AA-961A-69CEDDAEBD7F}" type="pres">
      <dgm:prSet presAssocID="{BE1FE62D-265F-4C5E-9F99-C10936041B6C}" presName="Parent2" presStyleLbl="revTx" presStyleIdx="6" presStyleCnt="8">
        <dgm:presLayoutVars>
          <dgm:chMax val="1"/>
          <dgm:chPref val="1"/>
          <dgm:bulletEnabled val="1"/>
        </dgm:presLayoutVars>
      </dgm:prSet>
      <dgm:spPr/>
      <dgm:t>
        <a:bodyPr/>
        <a:lstStyle/>
        <a:p>
          <a:endParaRPr lang="en-US"/>
        </a:p>
      </dgm:t>
    </dgm:pt>
    <dgm:pt modelId="{2EECE1C9-DC0B-4939-988E-88D44039FE4F}" type="pres">
      <dgm:prSet presAssocID="{BEC3A275-7AD0-4899-B91F-70D0DCAC9C40}" presName="Accent1" presStyleCnt="0"/>
      <dgm:spPr/>
      <dgm:t>
        <a:bodyPr/>
        <a:lstStyle/>
        <a:p>
          <a:endParaRPr lang="en-US"/>
        </a:p>
      </dgm:t>
    </dgm:pt>
    <dgm:pt modelId="{47DA0B67-9AB9-470F-A9D5-70F1714D9BDE}" type="pres">
      <dgm:prSet presAssocID="{BEC3A275-7AD0-4899-B91F-70D0DCAC9C40}" presName="Accent" presStyleLbl="node1" presStyleIdx="8" presStyleCnt="9"/>
      <dgm:spPr/>
      <dgm:t>
        <a:bodyPr/>
        <a:lstStyle/>
        <a:p>
          <a:endParaRPr lang="en-US"/>
        </a:p>
      </dgm:t>
    </dgm:pt>
    <dgm:pt modelId="{B0B5612B-B2AE-419F-8631-CFCDC645D3E6}" type="pres">
      <dgm:prSet presAssocID="{BEC3A275-7AD0-4899-B91F-70D0DCAC9C40}" presName="ParentBackground1" presStyleCnt="0"/>
      <dgm:spPr/>
      <dgm:t>
        <a:bodyPr/>
        <a:lstStyle/>
        <a:p>
          <a:endParaRPr lang="en-US"/>
        </a:p>
      </dgm:t>
    </dgm:pt>
    <dgm:pt modelId="{E45316DD-F0CC-488D-B472-F515A5B593DB}" type="pres">
      <dgm:prSet presAssocID="{BEC3A275-7AD0-4899-B91F-70D0DCAC9C40}" presName="ParentBackground" presStyleLbl="fgAcc1" presStyleIdx="8" presStyleCnt="9"/>
      <dgm:spPr/>
      <dgm:t>
        <a:bodyPr/>
        <a:lstStyle/>
        <a:p>
          <a:endParaRPr lang="en-US"/>
        </a:p>
      </dgm:t>
    </dgm:pt>
    <dgm:pt modelId="{6D75A2B9-6D9B-4F51-9994-BC5ABB009F98}" type="pres">
      <dgm:prSet presAssocID="{BEC3A275-7AD0-4899-B91F-70D0DCAC9C40}" presName="Child1" presStyleLbl="revTx" presStyleIdx="7" presStyleCnt="8">
        <dgm:presLayoutVars>
          <dgm:chMax val="0"/>
          <dgm:chPref val="0"/>
          <dgm:bulletEnabled val="1"/>
        </dgm:presLayoutVars>
      </dgm:prSet>
      <dgm:spPr/>
      <dgm:t>
        <a:bodyPr/>
        <a:lstStyle/>
        <a:p>
          <a:endParaRPr lang="en-US"/>
        </a:p>
      </dgm:t>
    </dgm:pt>
    <dgm:pt modelId="{D61E8AE6-56BC-4BA3-8058-2FF4FCEC94F8}" type="pres">
      <dgm:prSet presAssocID="{BEC3A275-7AD0-4899-B91F-70D0DCAC9C40}" presName="Parent1" presStyleLbl="revTx" presStyleIdx="7" presStyleCnt="8">
        <dgm:presLayoutVars>
          <dgm:chMax val="1"/>
          <dgm:chPref val="1"/>
          <dgm:bulletEnabled val="1"/>
        </dgm:presLayoutVars>
      </dgm:prSet>
      <dgm:spPr/>
      <dgm:t>
        <a:bodyPr/>
        <a:lstStyle/>
        <a:p>
          <a:endParaRPr lang="en-US"/>
        </a:p>
      </dgm:t>
    </dgm:pt>
  </dgm:ptLst>
  <dgm:cxnLst>
    <dgm:cxn modelId="{4346F470-3F72-4B8D-8615-1987469B9110}" type="presOf" srcId="{713221E3-F2F6-4E8B-B3B8-4FFC2012275C}" destId="{36A8DA50-8F1D-486F-9415-E8DB9208D6EA}" srcOrd="0" destOrd="2" presId="urn:microsoft.com/office/officeart/2011/layout/CircleProcess"/>
    <dgm:cxn modelId="{4B2BD967-267E-4FA2-A9BF-1F546F332AA6}" type="presOf" srcId="{30F45AB9-749D-44E0-8C36-802E41B0C6D4}" destId="{713DDC4B-F1FC-4BD1-810A-69B19E7931E9}" srcOrd="0" destOrd="5" presId="urn:microsoft.com/office/officeart/2011/layout/CircleProcess"/>
    <dgm:cxn modelId="{6EC0EFD7-DA7D-45CF-A068-9A3064BA02D8}" type="presOf" srcId="{993A8498-DD6C-433D-A199-D6A657548185}" destId="{D5E872DB-9B9A-41B9-B607-07A597B62388}" srcOrd="0" destOrd="0" presId="urn:microsoft.com/office/officeart/2011/layout/CircleProcess"/>
    <dgm:cxn modelId="{41A15391-91F6-4FC8-B09D-B5F0E1D12041}" srcId="{EA1212A9-7E91-45A2-A498-87BD978CBE70}" destId="{9C6B99D7-5457-4ECF-B6B5-1941308B8FAD}" srcOrd="0" destOrd="0" parTransId="{D0062CD2-843C-474E-BB51-C3FAA277B575}" sibTransId="{CCF81A6A-372C-483E-B52B-3752C16CE2BB}"/>
    <dgm:cxn modelId="{863F7593-39CB-4E36-AD16-FEAF276D2A83}" srcId="{EA70ED8D-0C37-4690-AF23-EE874AA57B85}" destId="{30F45AB9-749D-44E0-8C36-802E41B0C6D4}" srcOrd="5" destOrd="0" parTransId="{6C69B776-D3CC-43D0-AE42-3473295BACEC}" sibTransId="{E4F3E0F9-D405-4B93-8A01-FF4F13C7451E}"/>
    <dgm:cxn modelId="{BBC1C770-DE18-4E0D-9877-E98C11E2883C}" srcId="{3A34E540-B4DF-403E-A378-5601B196075D}" destId="{0D1F48C1-73B3-4E68-AA6F-A9F7776FAE31}" srcOrd="0" destOrd="0" parTransId="{E84C1863-71B7-4A8D-BB69-8B14A3031204}" sibTransId="{C84F5B5E-8A46-4E3A-AEEF-D7E278588399}"/>
    <dgm:cxn modelId="{F4F8EF11-46C6-47B7-890A-9DF0B2596B0A}" type="presOf" srcId="{F7502A50-23C5-41F2-9259-8EC5EA3FF8B7}" destId="{713DDC4B-F1FC-4BD1-810A-69B19E7931E9}" srcOrd="0" destOrd="0" presId="urn:microsoft.com/office/officeart/2011/layout/CircleProcess"/>
    <dgm:cxn modelId="{28F9ED60-0279-425E-8317-3C1CBE986828}" srcId="{416ED2E7-89B0-4D92-AA76-D15324039A92}" destId="{A55BE01C-6F20-4F1F-9E79-FB3C1C32DD60}" srcOrd="3" destOrd="0" parTransId="{C229A1FF-1C4B-47E9-96E3-52A28E55AB48}" sibTransId="{F3B1A828-8716-4B25-823E-C44B20CB9CC1}"/>
    <dgm:cxn modelId="{3DE39AEB-5FD5-4832-989B-ED68AB1DC9DA}" type="presOf" srcId="{F9CBBE2B-7B04-4709-82F4-F94314F5391C}" destId="{713DDC4B-F1FC-4BD1-810A-69B19E7931E9}" srcOrd="0" destOrd="2" presId="urn:microsoft.com/office/officeart/2011/layout/CircleProcess"/>
    <dgm:cxn modelId="{BA804F13-A381-4008-B22F-19C770A01107}" srcId="{C9CC1568-521B-4B42-937D-1CF63211EE82}" destId="{6BF99482-2A11-4B9F-ADDF-82170CCE0C91}" srcOrd="5" destOrd="0" parTransId="{8F62B01D-007B-43CD-8E34-1B4D28E9E502}" sibTransId="{D4F4A1D6-63CA-421F-83EB-5EAF8E9BB6B3}"/>
    <dgm:cxn modelId="{5251385A-F75C-422F-8C1E-BB99C6F3A8B1}" type="presOf" srcId="{4F139625-5F30-4485-9170-1D8BE9757972}" destId="{7F491E3F-0DEF-4F0D-B20C-E48555E654B4}" srcOrd="0" destOrd="8" presId="urn:microsoft.com/office/officeart/2011/layout/CircleProcess"/>
    <dgm:cxn modelId="{7539A5FA-970C-4583-B8C0-B91535087406}" srcId="{147B809B-BD12-480F-8E7C-BD8274112DFF}" destId="{C6969D53-570C-4585-8812-8059F8B08B9D}" srcOrd="1" destOrd="0" parTransId="{6CD2F329-B9A3-4154-A490-E7239DBA682C}" sibTransId="{E6F4DF3F-78BA-4868-998A-8F7721A94F26}"/>
    <dgm:cxn modelId="{9D015466-37D8-47F9-9581-6E9C42E3E867}" type="presOf" srcId="{EA70ED8D-0C37-4690-AF23-EE874AA57B85}" destId="{F2B3E0C6-F684-4EC2-ACA4-A059B57DE645}" srcOrd="0" destOrd="0" presId="urn:microsoft.com/office/officeart/2011/layout/CircleProcess"/>
    <dgm:cxn modelId="{DD76A3FE-13C2-4E83-9384-C47BCF5D9EBE}" type="presOf" srcId="{A55BE01C-6F20-4F1F-9E79-FB3C1C32DD60}" destId="{9F8CBFA7-287B-4120-89FB-8BBB988FE217}" srcOrd="0" destOrd="0" presId="urn:microsoft.com/office/officeart/2011/layout/CircleProcess"/>
    <dgm:cxn modelId="{CA380C6D-9F4E-472D-9BA8-6F3780FA6B15}" srcId="{993A8498-DD6C-433D-A199-D6A657548185}" destId="{65080EF9-8B13-4AA0-978F-3E9E9F639B8B}" srcOrd="2" destOrd="0" parTransId="{4D94C91D-F5D1-4A69-9D00-BA6920981152}" sibTransId="{36B286CD-376E-4187-A128-326AEA8D7A3B}"/>
    <dgm:cxn modelId="{B8E14583-87AA-4EFF-AE46-EE2EE072B6E4}" srcId="{BE1FE62D-265F-4C5E-9F99-C10936041B6C}" destId="{3A34E540-B4DF-403E-A378-5601B196075D}" srcOrd="0" destOrd="0" parTransId="{06C4F8F2-6D48-4793-95CE-D81156B907B2}" sibTransId="{9EAE2C94-DEDA-4DDE-B49D-1C672DD5B7C4}"/>
    <dgm:cxn modelId="{4021B79A-CA53-492E-B604-4FB81298DC6F}" srcId="{BB29BDC2-F737-4797-B981-59D02D857F1A}" destId="{D44F2476-4C20-47CF-BE55-09C891D59875}" srcOrd="3" destOrd="0" parTransId="{327B2880-3F69-47F0-9D02-F5DADBFB40DA}" sibTransId="{D11D17FC-461D-42F0-B311-662C09D246E7}"/>
    <dgm:cxn modelId="{5B190EB5-4B0E-4492-899F-825795F5A568}" srcId="{BEC3A275-7AD0-4899-B91F-70D0DCAC9C40}" destId="{1085B1A5-D131-4A7E-90DC-725F8E2E8E2B}" srcOrd="2" destOrd="0" parTransId="{B430FDF3-745C-4122-B591-A5B4B43B35E7}" sibTransId="{C39127DB-CD92-4B2A-928A-AE497E788698}"/>
    <dgm:cxn modelId="{E607B3E0-2E82-40FF-8E3F-03B2BFCEDC3C}" srcId="{416ED2E7-89B0-4D92-AA76-D15324039A92}" destId="{993A8498-DD6C-433D-A199-D6A657548185}" srcOrd="6" destOrd="0" parTransId="{A31DEF96-522B-41EA-B17C-79AECBB97D2D}" sibTransId="{B809ED1B-5799-4F90-94EB-4D72024AE8EE}"/>
    <dgm:cxn modelId="{57A61AC8-2E1F-4A86-B68A-CA91916BC89A}" type="presOf" srcId="{F37C1F5B-6886-4524-A49B-D80B26298706}" destId="{4240105F-CE33-46BC-974C-E76417FC5FBA}" srcOrd="0" destOrd="3" presId="urn:microsoft.com/office/officeart/2011/layout/CircleProcess"/>
    <dgm:cxn modelId="{8314C013-705E-4EC2-A20B-389AAE6CBA55}" srcId="{993A8498-DD6C-433D-A199-D6A657548185}" destId="{C4F946C9-6DF9-431B-989B-D852456C5730}" srcOrd="3" destOrd="0" parTransId="{4DC0D2CA-95EB-40CF-9A1A-4C08094420C8}" sibTransId="{857A92BE-53EE-4610-B9E4-88F214DADB8B}"/>
    <dgm:cxn modelId="{94858B76-2843-4A3E-81CA-B31D5E7DE4A6}" srcId="{A1E9D8F2-4432-4852-A0D9-9511E6851162}" destId="{E5F688EC-931B-44CB-9C0E-7F3B3016F47E}" srcOrd="0" destOrd="0" parTransId="{96B5BA41-0AAB-4AA2-B008-350003DFB0DF}" sibTransId="{A10259D4-D748-401A-AD28-58C7B8D85555}"/>
    <dgm:cxn modelId="{7EACFCF9-5436-4F1C-8149-DBA87A592F4A}" srcId="{A55BE01C-6F20-4F1F-9E79-FB3C1C32DD60}" destId="{59E8E275-4CCF-485B-8149-10DF2DC2FDE5}" srcOrd="2" destOrd="0" parTransId="{E5CBA4E0-0701-4E81-97E3-CB2FCAB78F67}" sibTransId="{7EF563D6-1104-4D59-A373-2A50B721E611}"/>
    <dgm:cxn modelId="{DB46185B-F962-4BAB-81AC-37C2CACDEE36}" type="presOf" srcId="{73E6CEDD-D63D-4E99-909F-391268092375}" destId="{7F491E3F-0DEF-4F0D-B20C-E48555E654B4}" srcOrd="0" destOrd="0" presId="urn:microsoft.com/office/officeart/2011/layout/CircleProcess"/>
    <dgm:cxn modelId="{CD5D1372-557F-4A6A-A01F-08A8F5664841}" type="presOf" srcId="{78E7EE9C-3BBC-4954-B564-541A607CA553}" destId="{36A8DA50-8F1D-486F-9415-E8DB9208D6EA}" srcOrd="0" destOrd="3" presId="urn:microsoft.com/office/officeart/2011/layout/CircleProcess"/>
    <dgm:cxn modelId="{59A625D7-149C-4A86-B3DB-A1D94FD67633}" type="presOf" srcId="{D55A3C0B-8567-4A7A-9E9B-2924C3F47445}" destId="{4240105F-CE33-46BC-974C-E76417FC5FBA}" srcOrd="0" destOrd="10" presId="urn:microsoft.com/office/officeart/2011/layout/CircleProcess"/>
    <dgm:cxn modelId="{815BDE75-B36A-404A-AB42-C865E0DC04E3}" type="presOf" srcId="{9222FDDE-B77D-4E17-92FB-B25BB7B9BD37}" destId="{E0B38280-62CE-4565-8845-AB35583058B6}" srcOrd="0" destOrd="0" presId="urn:microsoft.com/office/officeart/2011/layout/CircleProcess"/>
    <dgm:cxn modelId="{4F946627-9EA4-4E4B-822B-F1C3C878A8DE}" type="presOf" srcId="{C6969D53-570C-4585-8812-8059F8B08B9D}" destId="{6D75A2B9-6D9B-4F51-9994-BC5ABB009F98}" srcOrd="0" destOrd="8" presId="urn:microsoft.com/office/officeart/2011/layout/CircleProcess"/>
    <dgm:cxn modelId="{2B5F4A69-A1C8-47E8-9945-26D480D0C8C2}" srcId="{F0EC7C93-E57A-4C0D-B411-CA92B4B59DE6}" destId="{C3639DFC-D8B9-41F7-A2D1-CFA043476656}" srcOrd="0" destOrd="0" parTransId="{7DF8FD6B-5148-490A-A5A9-0D1AB95B2C01}" sibTransId="{3006822F-FDFD-4070-AF9F-976EE1152B43}"/>
    <dgm:cxn modelId="{D25A181B-DF5D-4908-A79D-CD9174B50680}" srcId="{147B809B-BD12-480F-8E7C-BD8274112DFF}" destId="{70CC66A8-9A83-4023-8886-FB1276299B0C}" srcOrd="0" destOrd="0" parTransId="{851566F7-98FE-4454-9090-C422C803687D}" sibTransId="{A8A4BA0B-1D41-4E67-9BF7-8F8DE6EB5F4E}"/>
    <dgm:cxn modelId="{BE07F680-5503-44A2-B73E-2577B14346F7}" type="presOf" srcId="{930326FC-D6E7-4ADD-9977-6A7BE11137B5}" destId="{33F494B5-F296-44FA-AFE9-4A4C62CEBE51}" srcOrd="1" destOrd="0" presId="urn:microsoft.com/office/officeart/2011/layout/CircleProcess"/>
    <dgm:cxn modelId="{2E880D25-2761-47B8-BD55-DEEA35828263}" type="presOf" srcId="{AE7B7438-0192-47D0-B87E-7D951E77EB61}" destId="{4240105F-CE33-46BC-974C-E76417FC5FBA}" srcOrd="0" destOrd="13" presId="urn:microsoft.com/office/officeart/2011/layout/CircleProcess"/>
    <dgm:cxn modelId="{7F1AC856-34F3-4130-BB21-0D3672168DDA}" srcId="{A1E9D8F2-4432-4852-A0D9-9511E6851162}" destId="{F6A51D3D-99CE-4916-8490-91304A9F8F08}" srcOrd="1" destOrd="0" parTransId="{552EC6C0-D443-4981-A274-7195CAB1AF08}" sibTransId="{434204E1-E868-4135-A483-617AE83370ED}"/>
    <dgm:cxn modelId="{F38088D2-EAE8-47CC-99A3-B0D805BBB82C}" srcId="{3A34E540-B4DF-403E-A378-5601B196075D}" destId="{713221E3-F2F6-4E8B-B3B8-4FFC2012275C}" srcOrd="1" destOrd="0" parTransId="{44BC80B7-76AE-41CB-BF7F-67CF90CAE6B1}" sibTransId="{72DB7E31-F103-4D38-89E4-134D0AAF24F6}"/>
    <dgm:cxn modelId="{3E4B6030-BBD4-4284-B697-34E8F12E9D67}" type="presOf" srcId="{C4F946C9-6DF9-431B-989B-D852456C5730}" destId="{0B0BC913-219B-4C18-87C9-55DEEC972073}" srcOrd="0" destOrd="3" presId="urn:microsoft.com/office/officeart/2011/layout/CircleProcess"/>
    <dgm:cxn modelId="{07B883C9-1F7D-4C9C-9F1C-170DBDCEE6F8}" srcId="{BEC3A275-7AD0-4899-B91F-70D0DCAC9C40}" destId="{3E8FDBD8-2E6E-428E-AE51-8EE8C7385086}" srcOrd="3" destOrd="0" parTransId="{977EB756-A2BF-4E16-9425-1C1E141F2535}" sibTransId="{B6746100-00E6-489A-812E-D3F3E475F171}"/>
    <dgm:cxn modelId="{FECDF0AF-780F-43ED-8B23-6F0708E24865}" srcId="{7119A957-59E7-4A5C-96CA-FCBD96B06922}" destId="{288C608D-6DCF-4814-BEF5-611B2111DF38}" srcOrd="2" destOrd="0" parTransId="{B1BEFD12-384C-4C0E-8DD1-EF2F68D6B528}" sibTransId="{4530B216-8A91-4A2B-A2B1-33474132AABF}"/>
    <dgm:cxn modelId="{F0867DED-536F-48F2-A863-702BA3363BBA}" type="presOf" srcId="{4B0ED57A-0992-4386-8DAE-9613A2439FDD}" destId="{6D75A2B9-6D9B-4F51-9994-BC5ABB009F98}" srcOrd="0" destOrd="2" presId="urn:microsoft.com/office/officeart/2011/layout/CircleProcess"/>
    <dgm:cxn modelId="{850997E3-99EF-4C4E-BA90-C7E8A3FFD7AC}" type="presOf" srcId="{F6A51D3D-99CE-4916-8490-91304A9F8F08}" destId="{4240105F-CE33-46BC-974C-E76417FC5FBA}" srcOrd="0" destOrd="2" presId="urn:microsoft.com/office/officeart/2011/layout/CircleProcess"/>
    <dgm:cxn modelId="{E0D20212-515E-459A-8717-66BC4FFFCBF8}" type="presOf" srcId="{A21D1772-E787-44E4-9813-BCEAE4BE1A74}" destId="{4240105F-CE33-46BC-974C-E76417FC5FBA}" srcOrd="0" destOrd="9" presId="urn:microsoft.com/office/officeart/2011/layout/CircleProcess"/>
    <dgm:cxn modelId="{8EB7C9CB-CC91-4224-AA6A-3ADA77CDC9FD}" type="presOf" srcId="{B7310057-7B0A-4955-874B-0B28AF1611FD}" destId="{0B0BC913-219B-4C18-87C9-55DEEC972073}" srcOrd="0" destOrd="6" presId="urn:microsoft.com/office/officeart/2011/layout/CircleProcess"/>
    <dgm:cxn modelId="{97DD7476-150E-467D-91D6-E26234650E05}" type="presOf" srcId="{9C6B99D7-5457-4ECF-B6B5-1941308B8FAD}" destId="{6D75A2B9-6D9B-4F51-9994-BC5ABB009F98}" srcOrd="0" destOrd="1" presId="urn:microsoft.com/office/officeart/2011/layout/CircleProcess"/>
    <dgm:cxn modelId="{4E91A3D0-D811-4A90-8885-3A7E2AA4C4C1}" type="presOf" srcId="{7695D710-1605-4342-91AA-68A38ECF870E}" destId="{0B0BC913-219B-4C18-87C9-55DEEC972073}" srcOrd="0" destOrd="5" presId="urn:microsoft.com/office/officeart/2011/layout/CircleProcess"/>
    <dgm:cxn modelId="{36314A26-5D57-40DE-AA5A-EE02613C0343}" type="presOf" srcId="{20E2CCF3-083E-412D-AE68-42FC28284EA6}" destId="{65803334-57F4-432D-94C6-843D66C32EB0}" srcOrd="0" destOrd="1" presId="urn:microsoft.com/office/officeart/2011/layout/CircleProcess"/>
    <dgm:cxn modelId="{D525DD3D-4343-4AC1-A6D8-3060572DB509}" type="presOf" srcId="{34E27280-F2DB-4012-AD0F-5B6FD182C5D4}" destId="{7F491E3F-0DEF-4F0D-B20C-E48555E654B4}" srcOrd="0" destOrd="13" presId="urn:microsoft.com/office/officeart/2011/layout/CircleProcess"/>
    <dgm:cxn modelId="{AFA40C2F-AC6B-467D-BF97-B5679A47D46F}" type="presOf" srcId="{A1E9D8F2-4432-4852-A0D9-9511E6851162}" destId="{4240105F-CE33-46BC-974C-E76417FC5FBA}" srcOrd="0" destOrd="0" presId="urn:microsoft.com/office/officeart/2011/layout/CircleProcess"/>
    <dgm:cxn modelId="{176E99DC-8894-4CFE-B712-5B5E99442FCE}" srcId="{993A8498-DD6C-433D-A199-D6A657548185}" destId="{DF4D6A14-7649-4BCA-865A-B3667E5DB3AB}" srcOrd="1" destOrd="0" parTransId="{F619C720-009E-4AF1-8A1F-0DC770CCB7AC}" sibTransId="{773252F3-3535-42FC-B364-0E8B34DEC605}"/>
    <dgm:cxn modelId="{3AC81B6E-D3B4-404D-968B-4F0104FF245B}" srcId="{A55BE01C-6F20-4F1F-9E79-FB3C1C32DD60}" destId="{B1BA2FEE-44FC-4013-8CAA-6A4502CEE2DC}" srcOrd="7" destOrd="0" parTransId="{265D2B71-C959-475F-AB4B-D92409117F49}" sibTransId="{5FDD3E8F-EB28-4CC4-8A98-71479C062E8F}"/>
    <dgm:cxn modelId="{A5D8F321-8227-4FB1-A051-00703E7B2CE6}" type="presOf" srcId="{1085B1A5-D131-4A7E-90DC-725F8E2E8E2B}" destId="{6D75A2B9-6D9B-4F51-9994-BC5ABB009F98}" srcOrd="0" destOrd="11" presId="urn:microsoft.com/office/officeart/2011/layout/CircleProcess"/>
    <dgm:cxn modelId="{62F7782C-BB4D-4CD2-92B5-0E2334572019}" srcId="{A55BE01C-6F20-4F1F-9E79-FB3C1C32DD60}" destId="{6D064FAB-AC62-4708-846A-1047E9A6DC7A}" srcOrd="6" destOrd="0" parTransId="{2208ABEF-359E-4CA9-8C9E-8FFC23E9D1CD}" sibTransId="{7716BA6C-BEE6-4C8A-B98E-DAAD9CB19025}"/>
    <dgm:cxn modelId="{8EC7D8C2-94C3-43F5-88DD-D3520FAFE8E8}" type="presOf" srcId="{0C772988-0ADE-42BE-95DE-A5978A4C05BA}" destId="{7F491E3F-0DEF-4F0D-B20C-E48555E654B4}" srcOrd="0" destOrd="4" presId="urn:microsoft.com/office/officeart/2011/layout/CircleProcess"/>
    <dgm:cxn modelId="{5ADF9E1B-37D1-4F5F-9BF7-03DFD12A5B1F}" type="presOf" srcId="{22FDE49F-EB78-42B3-B7A9-9BB5762F410C}" destId="{36A8DA50-8F1D-486F-9415-E8DB9208D6EA}" srcOrd="0" destOrd="4" presId="urn:microsoft.com/office/officeart/2011/layout/CircleProcess"/>
    <dgm:cxn modelId="{C59636D8-3B97-46A5-8E28-FF34A4962012}" srcId="{3EF34CE7-F705-4DF6-ACA0-A031421F740C}" destId="{B4BF74AC-0BFA-4E31-8F65-ABE978D578A3}" srcOrd="0" destOrd="0" parTransId="{2211F080-89EF-4FE4-B8F1-2AD830FCF072}" sibTransId="{CD6C578A-1108-4C66-8695-DAF5859387DD}"/>
    <dgm:cxn modelId="{40CBF973-5756-4C20-A5CB-FF888A0EF608}" type="presOf" srcId="{0D1F48C1-73B3-4E68-AA6F-A9F7776FAE31}" destId="{36A8DA50-8F1D-486F-9415-E8DB9208D6EA}" srcOrd="0" destOrd="1" presId="urn:microsoft.com/office/officeart/2011/layout/CircleProcess"/>
    <dgm:cxn modelId="{E2E61632-166D-4D23-99EA-E62C44800215}" type="presOf" srcId="{BE1FE62D-265F-4C5E-9F99-C10936041B6C}" destId="{CB1DC252-F628-44AA-961A-69CEDDAEBD7F}" srcOrd="1" destOrd="0" presId="urn:microsoft.com/office/officeart/2011/layout/CircleProcess"/>
    <dgm:cxn modelId="{E8DF2597-78D0-44A1-9E15-D000FD1E83F8}" srcId="{BEC3A275-7AD0-4899-B91F-70D0DCAC9C40}" destId="{AC36248D-4B8F-4079-8ABD-4DF6BE6316CA}" srcOrd="4" destOrd="0" parTransId="{325D15CF-7AD4-49B5-B489-D19A4104DA3B}" sibTransId="{5A6DD512-3330-426A-A980-FC9CE3F12F35}"/>
    <dgm:cxn modelId="{49C93A78-D30C-4F4B-B319-01F278056481}" type="presOf" srcId="{89837AA7-F9C2-426C-AD9F-78380CD89214}" destId="{7F491E3F-0DEF-4F0D-B20C-E48555E654B4}" srcOrd="0" destOrd="7" presId="urn:microsoft.com/office/officeart/2011/layout/CircleProcess"/>
    <dgm:cxn modelId="{EFB5A541-2600-4810-ADA3-392013637ECB}" type="presOf" srcId="{EA1212A9-7E91-45A2-A498-87BD978CBE70}" destId="{6D75A2B9-6D9B-4F51-9994-BC5ABB009F98}" srcOrd="0" destOrd="0" presId="urn:microsoft.com/office/officeart/2011/layout/CircleProcess"/>
    <dgm:cxn modelId="{751FFCF1-122F-4F9C-BF4E-18253EBD4253}" srcId="{A1E9D8F2-4432-4852-A0D9-9511E6851162}" destId="{F37C1F5B-6886-4524-A49B-D80B26298706}" srcOrd="2" destOrd="0" parTransId="{655CEC1C-B532-4978-923F-035B8B8FF954}" sibTransId="{E4E0057A-3A48-49AB-AE32-7563DD1F9B94}"/>
    <dgm:cxn modelId="{7C173B26-EB40-4935-956A-1704272D788D}" srcId="{EA1212A9-7E91-45A2-A498-87BD978CBE70}" destId="{ED30E3C3-7D47-499B-B128-AF6572CD3EDB}" srcOrd="3" destOrd="0" parTransId="{3DE138D8-FEDC-48AB-93E9-1CA0D7737519}" sibTransId="{11DFAC50-9172-4170-8F89-97FC5D091E26}"/>
    <dgm:cxn modelId="{C3678FA8-949E-421B-BE78-9131C4BF2B5E}" srcId="{3EF34CE7-F705-4DF6-ACA0-A031421F740C}" destId="{41B9DFDA-388C-4F85-87ED-99FB5C93C079}" srcOrd="2" destOrd="0" parTransId="{B54606A1-FA9D-4D6D-8B78-EEAD4ECC0C6C}" sibTransId="{CE907BA7-EB37-43D1-BEF6-0D2F627295CF}"/>
    <dgm:cxn modelId="{94E70173-4AB7-4BF7-AD64-F94BDF33C9D7}" srcId="{A3172E87-0BF8-4D7A-B4F9-8713B2475275}" destId="{9222FDDE-B77D-4E17-92FB-B25BB7B9BD37}" srcOrd="0" destOrd="0" parTransId="{B718F0D9-54D2-4846-B2A5-4B40EBBB59AB}" sibTransId="{DCFF383D-BC0A-4085-A002-DBD1BB2492B4}"/>
    <dgm:cxn modelId="{A107734F-3A52-48F1-AC47-EEC464BE04EF}" srcId="{3A34E540-B4DF-403E-A378-5601B196075D}" destId="{78E7EE9C-3BBC-4954-B564-541A607CA553}" srcOrd="2" destOrd="0" parTransId="{487CA988-8340-4089-8F40-0F196F8B5780}" sibTransId="{66D6DD09-948A-4F28-B9B2-44B51F2692F1}"/>
    <dgm:cxn modelId="{8E880F13-6079-48B1-84EA-28A5D51A7C5A}" srcId="{A55BE01C-6F20-4F1F-9E79-FB3C1C32DD60}" destId="{73E6CEDD-D63D-4E99-909F-391268092375}" srcOrd="0" destOrd="0" parTransId="{15039E20-EB0F-4EE9-97A6-EB1E04E9C43F}" sibTransId="{7899DD35-FC4E-44C3-B72B-4F1011671BB5}"/>
    <dgm:cxn modelId="{AD9F19B5-D107-4CCA-A2A6-A2F9D5382917}" srcId="{C9CC1568-521B-4B42-937D-1CF63211EE82}" destId="{28C6CC6C-C02A-4199-A2C2-FCAFA15B6FF2}" srcOrd="9" destOrd="0" parTransId="{DD5CD36E-445F-4113-84E3-C4387BBBA401}" sibTransId="{A626BB34-CFE2-4892-8359-49E63C185E4A}"/>
    <dgm:cxn modelId="{1966EDDC-A19B-4ED7-813D-E57D71B7734E}" type="presOf" srcId="{416ED2E7-89B0-4D92-AA76-D15324039A92}" destId="{BA7C6A7E-FDF0-4688-A4AF-6A062B38B861}" srcOrd="0" destOrd="0" presId="urn:microsoft.com/office/officeart/2011/layout/CircleProcess"/>
    <dgm:cxn modelId="{FD12CBF9-CD3B-4F0D-A2FE-778D137358A9}" srcId="{EA70ED8D-0C37-4690-AF23-EE874AA57B85}" destId="{DF12857B-C613-4623-BD73-568BFE694BC8}" srcOrd="1" destOrd="0" parTransId="{675E4BCD-ADFD-404F-AF52-CEE91D80DBCD}" sibTransId="{53CD83B1-87EB-4E98-BB04-1E3D188D18CC}"/>
    <dgm:cxn modelId="{C2250D1B-209E-48E5-BABA-A84AC0A27491}" type="presOf" srcId="{E5F688EC-931B-44CB-9C0E-7F3B3016F47E}" destId="{4240105F-CE33-46BC-974C-E76417FC5FBA}" srcOrd="0" destOrd="1" presId="urn:microsoft.com/office/officeart/2011/layout/CircleProcess"/>
    <dgm:cxn modelId="{0BCA6837-98F4-495A-9119-8921DCA7BFFC}" srcId="{7119A957-59E7-4A5C-96CA-FCBD96B06922}" destId="{7695D710-1605-4342-91AA-68A38ECF870E}" srcOrd="0" destOrd="0" parTransId="{9DEB2D79-4EAF-4C25-A148-50DF8317EFF7}" sibTransId="{470FC0EB-5577-4922-A72A-EB38A2D1CEC5}"/>
    <dgm:cxn modelId="{373E7DCB-760E-4F2D-9CC1-83C9401F3BE9}" type="presOf" srcId="{7119A957-59E7-4A5C-96CA-FCBD96B06922}" destId="{0B0BC913-219B-4C18-87C9-55DEEC972073}" srcOrd="0" destOrd="4" presId="urn:microsoft.com/office/officeart/2011/layout/CircleProcess"/>
    <dgm:cxn modelId="{9CF151D5-168D-41E8-9841-00B98EBEE434}" type="presOf" srcId="{3A34E540-B4DF-403E-A378-5601B196075D}" destId="{36A8DA50-8F1D-486F-9415-E8DB9208D6EA}" srcOrd="0" destOrd="0" presId="urn:microsoft.com/office/officeart/2011/layout/CircleProcess"/>
    <dgm:cxn modelId="{A25C28F4-D03D-4B6A-8366-1CCFA3FBC191}" type="presOf" srcId="{58C50A2F-6B8C-49D3-A096-296AE2001522}" destId="{7F491E3F-0DEF-4F0D-B20C-E48555E654B4}" srcOrd="0" destOrd="3" presId="urn:microsoft.com/office/officeart/2011/layout/CircleProcess"/>
    <dgm:cxn modelId="{D6480E99-DC7F-4B5B-8D0B-0799B48EBC17}" srcId="{416ED2E7-89B0-4D92-AA76-D15324039A92}" destId="{BEC3A275-7AD0-4899-B91F-70D0DCAC9C40}" srcOrd="0" destOrd="0" parTransId="{A37F8B9B-A712-438E-B0F3-B5D239AABEAB}" sibTransId="{0967DA65-3295-4366-8FC3-0DD37327A321}"/>
    <dgm:cxn modelId="{0FA7BC0B-5C7B-42CA-AD69-85F423CA0E93}" srcId="{A55BE01C-6F20-4F1F-9E79-FB3C1C32DD60}" destId="{A83BCC5B-AABA-46B7-9B30-DF8E4E667CE7}" srcOrd="1" destOrd="0" parTransId="{542A54B5-559C-47F9-BF8B-2F61DB08A75B}" sibTransId="{397CAA15-F3C0-44FA-AF86-205B7DC90A5E}"/>
    <dgm:cxn modelId="{A78358F5-5843-4D64-BADB-162FFEFF4012}" srcId="{993A8498-DD6C-433D-A199-D6A657548185}" destId="{696283D0-87B7-4009-AE77-A3EACBC08C66}" srcOrd="0" destOrd="0" parTransId="{71898807-13A6-4AE5-8F9B-18356D252A7C}" sibTransId="{51BE7F88-D32C-45DB-8698-E30FD272512C}"/>
    <dgm:cxn modelId="{2F52C932-22D7-46D6-89B0-F1DE92B58B36}" srcId="{EA1212A9-7E91-45A2-A498-87BD978CBE70}" destId="{916DD39B-8B1E-446E-8A31-6A6F80E737FC}" srcOrd="4" destOrd="0" parTransId="{CA21D33E-CE58-489A-A69F-CEEF98E39B6A}" sibTransId="{33310FAA-E429-4F91-8D48-44EA45ABE776}"/>
    <dgm:cxn modelId="{033DA7AE-A9C5-488E-BE38-48474704F891}" type="presOf" srcId="{993A8498-DD6C-433D-A199-D6A657548185}" destId="{83961FD7-3D0C-44AC-9F4D-87DD5811DC70}" srcOrd="1" destOrd="0" presId="urn:microsoft.com/office/officeart/2011/layout/CircleProcess"/>
    <dgm:cxn modelId="{81518478-B068-40BC-8D27-2337E27B4213}" srcId="{F0EC7C93-E57A-4C0D-B411-CA92B4B59DE6}" destId="{C015E87A-360C-4A29-9656-184617C55939}" srcOrd="2" destOrd="0" parTransId="{3FCFE511-7B97-42A4-8689-5B0BEE3368EE}" sibTransId="{554F857F-DF18-4B78-A1D3-D4CC8D77C09C}"/>
    <dgm:cxn modelId="{6EE2A4A9-60FE-4C94-BC3F-7E4305E36B11}" srcId="{EA1212A9-7E91-45A2-A498-87BD978CBE70}" destId="{4B0ED57A-0992-4386-8DAE-9613A2439FDD}" srcOrd="1" destOrd="0" parTransId="{7C89B002-BE85-4DF3-94D7-EEFC23F34817}" sibTransId="{294F7774-C198-4716-874E-842054B6520A}"/>
    <dgm:cxn modelId="{0408E500-9CDC-40B2-9EBD-981A145EA4BC}" srcId="{416ED2E7-89B0-4D92-AA76-D15324039A92}" destId="{A3172E87-0BF8-4D7A-B4F9-8713B2475275}" srcOrd="7" destOrd="0" parTransId="{EF1126A0-D949-4A89-A1CB-4BA82B66CB8E}" sibTransId="{404683FD-4F92-42E1-8303-76D1A71CDE3D}"/>
    <dgm:cxn modelId="{9D1A7906-A887-4A9D-B834-DBE5B9FA9762}" type="presOf" srcId="{7479ED8C-EF16-4B4C-8F3C-24E713C14D44}" destId="{4240105F-CE33-46BC-974C-E76417FC5FBA}" srcOrd="0" destOrd="4" presId="urn:microsoft.com/office/officeart/2011/layout/CircleProcess"/>
    <dgm:cxn modelId="{E6812136-E33C-41C5-8B85-49B740EAC0DD}" type="presOf" srcId="{55A25FCA-B69D-4510-9509-17EC36CD25CB}" destId="{7F491E3F-0DEF-4F0D-B20C-E48555E654B4}" srcOrd="0" destOrd="10" presId="urn:microsoft.com/office/officeart/2011/layout/CircleProcess"/>
    <dgm:cxn modelId="{94647957-D0F8-4257-9A6E-CA9D5D446265}" srcId="{3EF34CE7-F705-4DF6-ACA0-A031421F740C}" destId="{AE7B7438-0192-47D0-B87E-7D951E77EB61}" srcOrd="1" destOrd="0" parTransId="{AADF5A4B-D274-4EC1-9919-D9FD4F93C963}" sibTransId="{93B14F83-1F59-4137-AD95-AA1319B15C8C}"/>
    <dgm:cxn modelId="{0FC5871F-236A-4E3E-89C8-7994511CE119}" srcId="{EA1212A9-7E91-45A2-A498-87BD978CBE70}" destId="{65F44732-4101-49DE-8D91-5C94867127A8}" srcOrd="2" destOrd="0" parTransId="{2117275F-9CD3-4566-A07F-60C7AC45EFA6}" sibTransId="{27728E66-E501-4888-A423-0F713CE8EF53}"/>
    <dgm:cxn modelId="{B1278361-F3B0-4B9C-B3F8-81254F602741}" srcId="{EA70ED8D-0C37-4690-AF23-EE874AA57B85}" destId="{F7502A50-23C5-41F2-9259-8EC5EA3FF8B7}" srcOrd="0" destOrd="0" parTransId="{B7A071DE-195B-4D4C-97DA-3D3C7A97828A}" sibTransId="{26B45B46-A405-471C-BD55-D122BE296014}"/>
    <dgm:cxn modelId="{7446A027-3C88-473B-B3D0-5AC7835FBC13}" type="presOf" srcId="{D44F2476-4C20-47CF-BE55-09C891D59875}" destId="{7F491E3F-0DEF-4F0D-B20C-E48555E654B4}" srcOrd="0" destOrd="9" presId="urn:microsoft.com/office/officeart/2011/layout/CircleProcess"/>
    <dgm:cxn modelId="{E4763F3C-D627-4567-A576-276E2ABCA0C5}" srcId="{C9CC1568-521B-4B42-937D-1CF63211EE82}" destId="{ADF4A89F-4955-4652-A724-F3D1E1F1777E}" srcOrd="4" destOrd="0" parTransId="{4DF93814-2619-447B-B81E-DFF8C0CCFA6E}" sibTransId="{9CB63159-0EAB-47E6-A230-82902DD176C9}"/>
    <dgm:cxn modelId="{E8874A6F-3071-4112-AB4A-74876E8E4939}" type="presOf" srcId="{BEC3A275-7AD0-4899-B91F-70D0DCAC9C40}" destId="{E45316DD-F0CC-488D-B472-F515A5B593DB}" srcOrd="0" destOrd="0" presId="urn:microsoft.com/office/officeart/2011/layout/CircleProcess"/>
    <dgm:cxn modelId="{F169B51F-7A29-4D5E-A5E8-B369B699B499}" srcId="{EA70ED8D-0C37-4690-AF23-EE874AA57B85}" destId="{A5513CE1-4F9D-46CD-BAF4-B88EED59E5DE}" srcOrd="3" destOrd="0" parTransId="{EB38C181-3D30-4F48-9A22-7BC61C38546B}" sibTransId="{64B7C7BC-320F-44D6-B531-815EB73D6E5E}"/>
    <dgm:cxn modelId="{8DFD8920-764D-4B71-8F18-A2764421BD05}" srcId="{7119A957-59E7-4A5C-96CA-FCBD96B06922}" destId="{B7310057-7B0A-4955-874B-0B28AF1611FD}" srcOrd="1" destOrd="0" parTransId="{00C908D5-294E-41DD-ACBE-C70826E7694B}" sibTransId="{AA51F7EC-F01A-4195-B184-E6C82559B115}"/>
    <dgm:cxn modelId="{896CCC72-EAC0-4B14-84AA-F608097C417F}" type="presOf" srcId="{6D064FAB-AC62-4708-846A-1047E9A6DC7A}" destId="{7F491E3F-0DEF-4F0D-B20C-E48555E654B4}" srcOrd="0" destOrd="11" presId="urn:microsoft.com/office/officeart/2011/layout/CircleProcess"/>
    <dgm:cxn modelId="{842FDDB1-586B-4407-B572-75832FAC67D9}" srcId="{BE1FE62D-265F-4C5E-9F99-C10936041B6C}" destId="{941DCC1A-6872-4CF9-9958-6700D5D3EBE9}" srcOrd="2" destOrd="0" parTransId="{4128446F-D3CE-4D67-9235-E59B481CD37B}" sibTransId="{84A64090-93B5-4456-B034-C5686EA27174}"/>
    <dgm:cxn modelId="{91B3871B-3E6E-4BBE-BE0D-0F3A47227850}" srcId="{BB29BDC2-F737-4797-B981-59D02D857F1A}" destId="{55A25FCA-B69D-4510-9509-17EC36CD25CB}" srcOrd="4" destOrd="0" parTransId="{7F2A604F-6D45-405C-8BCD-2937938E1099}" sibTransId="{F6C5FB38-6018-48F8-8310-91CD276AEC99}"/>
    <dgm:cxn modelId="{6827F144-DA42-43A4-85CB-D9337FD36AF9}" srcId="{BEC3A275-7AD0-4899-B91F-70D0DCAC9C40}" destId="{147B809B-BD12-480F-8E7C-BD8274112DFF}" srcOrd="1" destOrd="0" parTransId="{958AD726-C32B-4944-8CA9-DCD39739CEB1}" sibTransId="{B19F5ECD-857A-403E-8241-EF0A96B7F8A1}"/>
    <dgm:cxn modelId="{E5A40031-D810-481A-A9F6-3902090BB902}" srcId="{C9CC1568-521B-4B42-937D-1CF63211EE82}" destId="{3EF34CE7-F705-4DF6-ACA0-A031421F740C}" srcOrd="8" destOrd="0" parTransId="{744FA706-5CD4-49A9-A910-AAC369CB02CE}" sibTransId="{9AC3E7E5-F2AF-489A-ABEF-CA756992E36C}"/>
    <dgm:cxn modelId="{8BCF1451-C439-4280-B9B3-E382A2BFBFE6}" srcId="{A55BE01C-6F20-4F1F-9E79-FB3C1C32DD60}" destId="{58C50A2F-6B8C-49D3-A096-296AE2001522}" srcOrd="3" destOrd="0" parTransId="{A766D5F1-8580-46BB-A35F-A777D1EB2AE0}" sibTransId="{7B425EE6-6FE3-47CF-90E2-09A1F013889D}"/>
    <dgm:cxn modelId="{F254B533-36C5-4511-97DD-9B1948F11065}" srcId="{EA70ED8D-0C37-4690-AF23-EE874AA57B85}" destId="{A9802529-9C37-43AE-A2E7-856113362A70}" srcOrd="4" destOrd="0" parTransId="{434E8B15-318E-4FA8-9140-2FD5D1DF71D5}" sibTransId="{2FD1CFD8-1820-45D2-A726-85291937248E}"/>
    <dgm:cxn modelId="{7039C52E-D9C6-4977-A0AF-7F4A7AEE08D8}" type="presOf" srcId="{FBAAFD64-9DA1-47EE-B491-A75BA4E98260}" destId="{4240105F-CE33-46BC-974C-E76417FC5FBA}" srcOrd="0" destOrd="15" presId="urn:microsoft.com/office/officeart/2011/layout/CircleProcess"/>
    <dgm:cxn modelId="{038E55FB-A407-4CF4-80B5-04116CAEFAE8}" type="presOf" srcId="{65080EF9-8B13-4AA0-978F-3E9E9F639B8B}" destId="{0B0BC913-219B-4C18-87C9-55DEEC972073}" srcOrd="0" destOrd="2" presId="urn:microsoft.com/office/officeart/2011/layout/CircleProcess"/>
    <dgm:cxn modelId="{3DF41B23-FA23-462F-884B-7C953AAF53DF}" type="presOf" srcId="{0886B361-CEF9-4F22-8541-B475A2D6D708}" destId="{4240105F-CE33-46BC-974C-E76417FC5FBA}" srcOrd="0" destOrd="5" presId="urn:microsoft.com/office/officeart/2011/layout/CircleProcess"/>
    <dgm:cxn modelId="{F054CD00-217A-4E30-9149-D415D451978F}" srcId="{416ED2E7-89B0-4D92-AA76-D15324039A92}" destId="{930326FC-D6E7-4ADD-9977-6A7BE11137B5}" srcOrd="8" destOrd="0" parTransId="{434075EE-659F-4BD0-9828-E5789A136F98}" sibTransId="{ACFA4E98-C820-420E-82DF-285404A4575B}"/>
    <dgm:cxn modelId="{02E98E46-E124-4C60-86DD-886BA867D551}" type="presOf" srcId="{F35821F6-7730-4ABC-B598-879C1F106D68}" destId="{7F491E3F-0DEF-4F0D-B20C-E48555E654B4}" srcOrd="0" destOrd="6" presId="urn:microsoft.com/office/officeart/2011/layout/CircleProcess"/>
    <dgm:cxn modelId="{911EB400-1E74-4223-AF92-2184AE3A1075}" srcId="{EA70ED8D-0C37-4690-AF23-EE874AA57B85}" destId="{F9CBBE2B-7B04-4709-82F4-F94314F5391C}" srcOrd="2" destOrd="0" parTransId="{C1282189-2EC3-495F-AD2E-8ACDF34B0741}" sibTransId="{5BAD0872-75E7-41EF-8571-2C8624386900}"/>
    <dgm:cxn modelId="{F1870259-E7A4-4ECD-AB2A-8C1265B21087}" type="presOf" srcId="{AC36248D-4B8F-4079-8ABD-4DF6BE6316CA}" destId="{6D75A2B9-6D9B-4F51-9994-BC5ABB009F98}" srcOrd="0" destOrd="13" presId="urn:microsoft.com/office/officeart/2011/layout/CircleProcess"/>
    <dgm:cxn modelId="{D521E844-AEE0-4B6E-8C32-20EBFBC306FA}" type="presOf" srcId="{70CC66A8-9A83-4023-8886-FB1276299B0C}" destId="{6D75A2B9-6D9B-4F51-9994-BC5ABB009F98}" srcOrd="0" destOrd="7" presId="urn:microsoft.com/office/officeart/2011/layout/CircleProcess"/>
    <dgm:cxn modelId="{F949A6A4-3F3F-4BC9-8054-33509D220B8E}" type="presOf" srcId="{C9CC1568-521B-4B42-937D-1CF63211EE82}" destId="{8AC9BA40-281F-4296-B6A9-12CAAB478857}" srcOrd="0" destOrd="0" presId="urn:microsoft.com/office/officeart/2011/layout/CircleProcess"/>
    <dgm:cxn modelId="{0218BF23-FE6A-49E5-B77A-3FE83C06E423}" srcId="{416ED2E7-89B0-4D92-AA76-D15324039A92}" destId="{EA70ED8D-0C37-4690-AF23-EE874AA57B85}" srcOrd="2" destOrd="0" parTransId="{6B6ACE7B-25F0-46CA-A49C-75868F4A1D64}" sibTransId="{CAC1C77D-B7AB-4515-835A-060D8362068A}"/>
    <dgm:cxn modelId="{1BC29EA7-F444-4B32-976F-256C35DF5BBD}" type="presOf" srcId="{41B9DFDA-388C-4F85-87ED-99FB5C93C079}" destId="{4240105F-CE33-46BC-974C-E76417FC5FBA}" srcOrd="0" destOrd="14" presId="urn:microsoft.com/office/officeart/2011/layout/CircleProcess"/>
    <dgm:cxn modelId="{C4A8C535-D44C-40A8-A6F9-7C77D8A12355}" srcId="{BE1FE62D-265F-4C5E-9F99-C10936041B6C}" destId="{22FDE49F-EB78-42B3-B7A9-9BB5762F410C}" srcOrd="1" destOrd="0" parTransId="{11AB5495-1D2A-4D8E-9DF3-C4C0D93822FC}" sibTransId="{5977B678-0342-41B3-8B74-6008853FFBF1}"/>
    <dgm:cxn modelId="{801E631D-2064-40AA-A1D0-77FC5E96990B}" type="presOf" srcId="{A9802529-9C37-43AE-A2E7-856113362A70}" destId="{713DDC4B-F1FC-4BD1-810A-69B19E7931E9}" srcOrd="0" destOrd="4" presId="urn:microsoft.com/office/officeart/2011/layout/CircleProcess"/>
    <dgm:cxn modelId="{CCB6F551-5185-4FD6-9C73-7E0EA2084801}" type="presOf" srcId="{C3639DFC-D8B9-41F7-A2D1-CFA043476656}" destId="{65803334-57F4-432D-94C6-843D66C32EB0}" srcOrd="0" destOrd="0" presId="urn:microsoft.com/office/officeart/2011/layout/CircleProcess"/>
    <dgm:cxn modelId="{31824D58-A709-4970-8BD9-5D6864E39AA3}" srcId="{BB29BDC2-F737-4797-B981-59D02D857F1A}" destId="{89837AA7-F9C2-426C-AD9F-78380CD89214}" srcOrd="1" destOrd="0" parTransId="{79AA92E3-0D22-4E31-8C70-56DE971F93DF}" sibTransId="{338C546F-D4AA-49B6-8B0F-49DAD8AC9035}"/>
    <dgm:cxn modelId="{6DDAE54D-F806-4AFF-B82C-348A53F4665F}" type="presOf" srcId="{683F547D-A8D4-430E-8748-2E07B535BEC6}" destId="{4240105F-CE33-46BC-974C-E76417FC5FBA}" srcOrd="0" destOrd="17" presId="urn:microsoft.com/office/officeart/2011/layout/CircleProcess"/>
    <dgm:cxn modelId="{052D77A8-80D6-4F3A-83C0-D7EEAB00E980}" srcId="{C9CC1568-521B-4B42-937D-1CF63211EE82}" destId="{0886B361-CEF9-4F22-8541-B475A2D6D708}" srcOrd="2" destOrd="0" parTransId="{D4ADCBC1-B7B0-46BF-8089-21A6BD87C93F}" sibTransId="{AD1DE54D-6379-47DC-9013-9CF0E790BB5F}"/>
    <dgm:cxn modelId="{DB4B7C0E-8FDF-499E-92DF-8A0A2FB7C61C}" type="presOf" srcId="{916DD39B-8B1E-446E-8A31-6A6F80E737FC}" destId="{6D75A2B9-6D9B-4F51-9994-BC5ABB009F98}" srcOrd="0" destOrd="5" presId="urn:microsoft.com/office/officeart/2011/layout/CircleProcess"/>
    <dgm:cxn modelId="{270CBA54-3E5F-4A32-8378-7D33920E5749}" type="presOf" srcId="{C015E87A-360C-4A29-9656-184617C55939}" destId="{65803334-57F4-432D-94C6-843D66C32EB0}" srcOrd="0" destOrd="2" presId="urn:microsoft.com/office/officeart/2011/layout/CircleProcess"/>
    <dgm:cxn modelId="{BCFD7B1B-BF18-4C87-ACC9-414BA962ADAB}" type="presOf" srcId="{ADF4A89F-4955-4652-A724-F3D1E1F1777E}" destId="{4240105F-CE33-46BC-974C-E76417FC5FBA}" srcOrd="0" destOrd="7" presId="urn:microsoft.com/office/officeart/2011/layout/CircleProcess"/>
    <dgm:cxn modelId="{E4D0F3F9-0A27-446B-B157-6499B3BB5FC2}" srcId="{993A8498-DD6C-433D-A199-D6A657548185}" destId="{7119A957-59E7-4A5C-96CA-FCBD96B06922}" srcOrd="4" destOrd="0" parTransId="{BAD3F8F2-8852-4E8E-9B50-F369B5A8E463}" sibTransId="{53474F50-C344-49C6-B48D-3E49FC5C35D3}"/>
    <dgm:cxn modelId="{9D9C7DA8-03BA-4346-906C-2096C9D33D76}" type="presOf" srcId="{A5513CE1-4F9D-46CD-BAF4-B88EED59E5DE}" destId="{713DDC4B-F1FC-4BD1-810A-69B19E7931E9}" srcOrd="0" destOrd="3" presId="urn:microsoft.com/office/officeart/2011/layout/CircleProcess"/>
    <dgm:cxn modelId="{A1026BC6-6DCF-4158-AF4E-52D5E7FA8DAC}" type="presOf" srcId="{941DCC1A-6872-4CF9-9958-6700D5D3EBE9}" destId="{36A8DA50-8F1D-486F-9415-E8DB9208D6EA}" srcOrd="0" destOrd="5" presId="urn:microsoft.com/office/officeart/2011/layout/CircleProcess"/>
    <dgm:cxn modelId="{50AE5BC1-0713-41A4-835F-AC46A199A1FE}" type="presOf" srcId="{7C2EA22E-FEED-4907-ABA6-22BA74612596}" destId="{4240105F-CE33-46BC-974C-E76417FC5FBA}" srcOrd="0" destOrd="6" presId="urn:microsoft.com/office/officeart/2011/layout/CircleProcess"/>
    <dgm:cxn modelId="{64FB5E9F-F55D-43C7-97D3-18A596DA7BA6}" srcId="{F0EC7C93-E57A-4C0D-B411-CA92B4B59DE6}" destId="{20E2CCF3-083E-412D-AE68-42FC28284EA6}" srcOrd="1" destOrd="0" parTransId="{2EEAFAC4-9DBC-4154-A4F4-E4F7EA258EB6}" sibTransId="{43F2A641-8DDB-4BBB-80C7-1AF686C2E7EA}"/>
    <dgm:cxn modelId="{B929B5C5-9A08-4977-988B-3A4613387C13}" srcId="{C9CC1568-521B-4B42-937D-1CF63211EE82}" destId="{D55A3C0B-8567-4A7A-9E9B-2924C3F47445}" srcOrd="7" destOrd="0" parTransId="{0FE8798E-CA26-44D0-B5E0-43AE3F8443A4}" sibTransId="{FAE603C2-59D9-4E7D-8D50-B6130A652C66}"/>
    <dgm:cxn modelId="{31CDCADC-4828-48CE-9BE7-1554D67B740A}" srcId="{A55BE01C-6F20-4F1F-9E79-FB3C1C32DD60}" destId="{BB29BDC2-F737-4797-B981-59D02D857F1A}" srcOrd="5" destOrd="0" parTransId="{FFB9B347-25D5-44AD-A855-0463FE699888}" sibTransId="{FE046AA4-8E53-4463-A610-2587B93339B8}"/>
    <dgm:cxn modelId="{E0B7431A-CF7D-4AA5-93CE-42AD51C7AE03}" srcId="{C9CC1568-521B-4B42-937D-1CF63211EE82}" destId="{A1E9D8F2-4432-4852-A0D9-9511E6851162}" srcOrd="0" destOrd="0" parTransId="{9DC92BB7-122F-404F-ADB5-D8788547084F}" sibTransId="{E11AEE7C-4987-4A33-8039-1341D091EA6D}"/>
    <dgm:cxn modelId="{BCB8558A-F649-487C-8840-65723CE8D81E}" type="presOf" srcId="{65F44732-4101-49DE-8D91-5C94867127A8}" destId="{6D75A2B9-6D9B-4F51-9994-BC5ABB009F98}" srcOrd="0" destOrd="3" presId="urn:microsoft.com/office/officeart/2011/layout/CircleProcess"/>
    <dgm:cxn modelId="{9DFD70BF-A3ED-426F-B879-EBDE7D7F943F}" type="presOf" srcId="{C9CC1568-521B-4B42-937D-1CF63211EE82}" destId="{61209B18-5C94-4CB3-8897-C5B31D66B397}" srcOrd="1" destOrd="0" presId="urn:microsoft.com/office/officeart/2011/layout/CircleProcess"/>
    <dgm:cxn modelId="{DD6C1CF3-90AA-4394-AF95-D86DB4CFC1D0}" type="presOf" srcId="{59E8E275-4CCF-485B-8149-10DF2DC2FDE5}" destId="{7F491E3F-0DEF-4F0D-B20C-E48555E654B4}" srcOrd="0" destOrd="2" presId="urn:microsoft.com/office/officeart/2011/layout/CircleProcess"/>
    <dgm:cxn modelId="{28EA812D-3414-4347-97D8-5CAACC68E157}" srcId="{A55BE01C-6F20-4F1F-9E79-FB3C1C32DD60}" destId="{0C772988-0ADE-42BE-95DE-A5978A4C05BA}" srcOrd="4" destOrd="0" parTransId="{32FC9692-D12B-47E8-A770-6D27AF8BDE9E}" sibTransId="{5C4ECCF6-9674-4AD6-8136-A0021AA90932}"/>
    <dgm:cxn modelId="{E760B5EB-507B-409F-8F06-66D91F2869F8}" type="presOf" srcId="{288C608D-6DCF-4814-BEF5-611B2111DF38}" destId="{0B0BC913-219B-4C18-87C9-55DEEC972073}" srcOrd="0" destOrd="7" presId="urn:microsoft.com/office/officeart/2011/layout/CircleProcess"/>
    <dgm:cxn modelId="{54DA841A-00D0-4A98-82E9-405068784EE2}" type="presOf" srcId="{F0EC7C93-E57A-4C0D-B411-CA92B4B59DE6}" destId="{0C7268CA-3DF9-4027-ABF3-F4BD8FDB05B9}" srcOrd="0" destOrd="0" presId="urn:microsoft.com/office/officeart/2011/layout/CircleProcess"/>
    <dgm:cxn modelId="{671CBCF8-4165-425E-8115-8A88786DE8D9}" srcId="{C9CC1568-521B-4B42-937D-1CF63211EE82}" destId="{7479ED8C-EF16-4B4C-8F3C-24E713C14D44}" srcOrd="1" destOrd="0" parTransId="{2C9047BB-00DC-4419-8769-C502FBB2B4BC}" sibTransId="{3AC6F7DB-69F4-4A8E-924E-A3D896273401}"/>
    <dgm:cxn modelId="{3CC4AC06-1EE6-4F05-8E9C-169C161D88A3}" type="presOf" srcId="{EA70ED8D-0C37-4690-AF23-EE874AA57B85}" destId="{48BA035F-64AA-4218-B136-9FD33FB068C1}" srcOrd="1" destOrd="0" presId="urn:microsoft.com/office/officeart/2011/layout/CircleProcess"/>
    <dgm:cxn modelId="{C75825FE-437C-4742-B78B-C3A582B9CAFF}" type="presOf" srcId="{3EF34CE7-F705-4DF6-ACA0-A031421F740C}" destId="{4240105F-CE33-46BC-974C-E76417FC5FBA}" srcOrd="0" destOrd="11" presId="urn:microsoft.com/office/officeart/2011/layout/CircleProcess"/>
    <dgm:cxn modelId="{5D71F082-AC71-452F-A0B7-F73B0CD9F42F}" type="presOf" srcId="{28C6CC6C-C02A-4199-A2C2-FCAFA15B6FF2}" destId="{4240105F-CE33-46BC-974C-E76417FC5FBA}" srcOrd="0" destOrd="16" presId="urn:microsoft.com/office/officeart/2011/layout/CircleProcess"/>
    <dgm:cxn modelId="{3B96DA61-DA1F-41EF-853D-DB847C64D0DC}" type="presOf" srcId="{F0EC7C93-E57A-4C0D-B411-CA92B4B59DE6}" destId="{E47F2049-7917-433E-968D-208281B10F0F}" srcOrd="1" destOrd="0" presId="urn:microsoft.com/office/officeart/2011/layout/CircleProcess"/>
    <dgm:cxn modelId="{0A2F7746-919B-43A4-98B8-0970297789B1}" srcId="{147B809B-BD12-480F-8E7C-BD8274112DFF}" destId="{3B8D11E8-E9B3-4DA4-B879-0551EFB61275}" srcOrd="2" destOrd="0" parTransId="{E646FF41-E479-4941-AC2D-42FB7892FC55}" sibTransId="{1375454D-6CDC-41BC-83BA-47E40DCBC328}"/>
    <dgm:cxn modelId="{4BB8BA72-6F8D-45F6-BB3A-54E324B263FE}" srcId="{3EF34CE7-F705-4DF6-ACA0-A031421F740C}" destId="{FBAAFD64-9DA1-47EE-B491-A75BA4E98260}" srcOrd="3" destOrd="0" parTransId="{00BCC68D-1858-485D-8F1E-28C3D3EBFD0E}" sibTransId="{03A07770-E506-4BBF-9E58-B6F42FC84862}"/>
    <dgm:cxn modelId="{2EA8EF38-271F-4621-9D72-605BCFA9CEF1}" type="presOf" srcId="{ED30E3C3-7D47-499B-B128-AF6572CD3EDB}" destId="{6D75A2B9-6D9B-4F51-9994-BC5ABB009F98}" srcOrd="0" destOrd="4" presId="urn:microsoft.com/office/officeart/2011/layout/CircleProcess"/>
    <dgm:cxn modelId="{C7CCD430-7B08-4F7B-B7EC-CA4C35B77EFA}" type="presOf" srcId="{930326FC-D6E7-4ADD-9977-6A7BE11137B5}" destId="{47F2D4AB-9AF8-49BA-84C2-9B6974F57C71}" srcOrd="0" destOrd="0" presId="urn:microsoft.com/office/officeart/2011/layout/CircleProcess"/>
    <dgm:cxn modelId="{F9C0F242-5F50-42AC-8547-EAFD637CBCBA}" srcId="{416ED2E7-89B0-4D92-AA76-D15324039A92}" destId="{C9CC1568-521B-4B42-937D-1CF63211EE82}" srcOrd="5" destOrd="0" parTransId="{CE6BC26D-FACC-406B-B11E-CE5237EB0D08}" sibTransId="{965D7653-E295-4606-9DDB-C97738B931E0}"/>
    <dgm:cxn modelId="{D3C7F17C-8E83-45BF-9D6F-363A5072DBFF}" srcId="{BB29BDC2-F737-4797-B981-59D02D857F1A}" destId="{F35821F6-7730-4ABC-B598-879C1F106D68}" srcOrd="0" destOrd="0" parTransId="{EC018525-5FD6-4D94-82C6-FBC9A235F5A3}" sibTransId="{E3039A03-C384-4ED9-8F78-5DB86F6C4F19}"/>
    <dgm:cxn modelId="{A50F6C35-BB7B-444B-9986-1ED02ECC1CDB}" type="presOf" srcId="{510F9D44-931E-466B-BBDC-ECB55941E316}" destId="{6D75A2B9-6D9B-4F51-9994-BC5ABB009F98}" srcOrd="0" destOrd="10" presId="urn:microsoft.com/office/officeart/2011/layout/CircleProcess"/>
    <dgm:cxn modelId="{122B879F-7196-4BD5-9067-5E1DDBA163A3}" type="presOf" srcId="{147B809B-BD12-480F-8E7C-BD8274112DFF}" destId="{6D75A2B9-6D9B-4F51-9994-BC5ABB009F98}" srcOrd="0" destOrd="6" presId="urn:microsoft.com/office/officeart/2011/layout/CircleProcess"/>
    <dgm:cxn modelId="{330F316F-D791-43D8-815C-36606B3FD4CA}" type="presOf" srcId="{DF4D6A14-7649-4BCA-865A-B3667E5DB3AB}" destId="{0B0BC913-219B-4C18-87C9-55DEEC972073}" srcOrd="0" destOrd="1" presId="urn:microsoft.com/office/officeart/2011/layout/CircleProcess"/>
    <dgm:cxn modelId="{AAB54F7F-4F0B-4275-98AE-E2F1389A618C}" type="presOf" srcId="{BE1FE62D-265F-4C5E-9F99-C10936041B6C}" destId="{5C99106D-61C9-48D6-B26A-C13088EB46FA}" srcOrd="0" destOrd="0" presId="urn:microsoft.com/office/officeart/2011/layout/CircleProcess"/>
    <dgm:cxn modelId="{E584F1CB-5E80-49AC-9FE9-0DB003CF8396}" srcId="{C9CC1568-521B-4B42-937D-1CF63211EE82}" destId="{683F547D-A8D4-430E-8748-2E07B535BEC6}" srcOrd="10" destOrd="0" parTransId="{9B63FC84-A919-4608-B641-CD600B028122}" sibTransId="{FAC57666-EE36-47B5-9CC5-0ED5F17DBE85}"/>
    <dgm:cxn modelId="{E816C815-D599-490A-B053-5E80E8A77AE9}" srcId="{BB29BDC2-F737-4797-B981-59D02D857F1A}" destId="{4F139625-5F30-4485-9170-1D8BE9757972}" srcOrd="2" destOrd="0" parTransId="{BCF39AB7-1B5A-4523-8C56-0E92A3A3AEE5}" sibTransId="{D5FB3CFB-F050-407C-A54B-6F6A7314A8A4}"/>
    <dgm:cxn modelId="{923C558D-1F37-41CF-84E1-D0B9BC42551C}" srcId="{BEC3A275-7AD0-4899-B91F-70D0DCAC9C40}" destId="{EA1212A9-7E91-45A2-A498-87BD978CBE70}" srcOrd="0" destOrd="0" parTransId="{9A716284-5948-4E1D-8D3A-438782E6F653}" sibTransId="{473C1AC5-BAA6-4B2B-B1EE-97D25FDAAC89}"/>
    <dgm:cxn modelId="{138F17F4-BE4F-4177-A3E1-56A690688645}" type="presOf" srcId="{A3172E87-0BF8-4D7A-B4F9-8713B2475275}" destId="{6029C233-A218-49A2-A8E9-A50618829642}" srcOrd="1" destOrd="0" presId="urn:microsoft.com/office/officeart/2011/layout/CircleProcess"/>
    <dgm:cxn modelId="{538520C6-F2C9-41BF-BF37-1FEEAB335277}" srcId="{A55BE01C-6F20-4F1F-9E79-FB3C1C32DD60}" destId="{34E27280-F2DB-4012-AD0F-5B6FD182C5D4}" srcOrd="8" destOrd="0" parTransId="{5DB11879-B0F0-4463-92D9-D95ABAEC0342}" sibTransId="{478703B8-B233-4A72-8D36-3911764523D5}"/>
    <dgm:cxn modelId="{50BCACCD-C699-4365-B883-D1383A42B1A1}" srcId="{416ED2E7-89B0-4D92-AA76-D15324039A92}" destId="{F0EC7C93-E57A-4C0D-B411-CA92B4B59DE6}" srcOrd="4" destOrd="0" parTransId="{19638231-E109-4365-A3D1-29E921952223}" sibTransId="{D9EB4D03-60E0-4DE6-9DD8-B1F6652E2B23}"/>
    <dgm:cxn modelId="{B67BFCC3-2609-46D7-A4CC-C5F97AE08D76}" type="presOf" srcId="{B4BF74AC-0BFA-4E31-8F65-ABE978D578A3}" destId="{4240105F-CE33-46BC-974C-E76417FC5FBA}" srcOrd="0" destOrd="12" presId="urn:microsoft.com/office/officeart/2011/layout/CircleProcess"/>
    <dgm:cxn modelId="{FEF41B89-EFE4-40BB-B0DC-93229DDA598C}" srcId="{416ED2E7-89B0-4D92-AA76-D15324039A92}" destId="{BE1FE62D-265F-4C5E-9F99-C10936041B6C}" srcOrd="1" destOrd="0" parTransId="{245EF6C5-4322-4BE7-B96F-9F11FB884CE5}" sibTransId="{C8E87720-6D01-497A-BCF0-16DCC9F2D62B}"/>
    <dgm:cxn modelId="{BADFC227-32F5-4FFB-B421-C19CC98FBBFB}" type="presOf" srcId="{3B8D11E8-E9B3-4DA4-B879-0551EFB61275}" destId="{6D75A2B9-6D9B-4F51-9994-BC5ABB009F98}" srcOrd="0" destOrd="9" presId="urn:microsoft.com/office/officeart/2011/layout/CircleProcess"/>
    <dgm:cxn modelId="{11F52F8F-5838-484D-BD81-9D41D3C77428}" type="presOf" srcId="{A3172E87-0BF8-4D7A-B4F9-8713B2475275}" destId="{A7626D17-2CEE-40DC-B101-7093D2DC51EB}" srcOrd="0" destOrd="0" presId="urn:microsoft.com/office/officeart/2011/layout/CircleProcess"/>
    <dgm:cxn modelId="{713FAF2B-BA58-47EF-A170-2A4F86C9F1F0}" srcId="{C9CC1568-521B-4B42-937D-1CF63211EE82}" destId="{7C2EA22E-FEED-4907-ABA6-22BA74612596}" srcOrd="3" destOrd="0" parTransId="{E6ED1105-551C-461B-9F9B-A2D5A6493B1D}" sibTransId="{B425771A-4467-43A7-B0CC-B5AA006D77AB}"/>
    <dgm:cxn modelId="{41F8188F-E4BF-4BF6-97B0-04261502B1FF}" type="presOf" srcId="{696283D0-87B7-4009-AE77-A3EACBC08C66}" destId="{0B0BC913-219B-4C18-87C9-55DEEC972073}" srcOrd="0" destOrd="0" presId="urn:microsoft.com/office/officeart/2011/layout/CircleProcess"/>
    <dgm:cxn modelId="{92F08B93-DD63-431E-B47B-FA42EE853DEC}" type="presOf" srcId="{A83BCC5B-AABA-46B7-9B30-DF8E4E667CE7}" destId="{7F491E3F-0DEF-4F0D-B20C-E48555E654B4}" srcOrd="0" destOrd="1" presId="urn:microsoft.com/office/officeart/2011/layout/CircleProcess"/>
    <dgm:cxn modelId="{CC7D022B-9FDB-4FFC-AD2A-825386998216}" srcId="{C9CC1568-521B-4B42-937D-1CF63211EE82}" destId="{A21D1772-E787-44E4-9813-BCEAE4BE1A74}" srcOrd="6" destOrd="0" parTransId="{51C128AC-652A-4693-B7DB-7811EDE606D9}" sibTransId="{52C4802D-CCE8-4BA6-8DC5-20E76F68EE91}"/>
    <dgm:cxn modelId="{B378C23E-905B-41BA-85B7-C300DBD924E7}" type="presOf" srcId="{DF12857B-C613-4623-BD73-568BFE694BC8}" destId="{713DDC4B-F1FC-4BD1-810A-69B19E7931E9}" srcOrd="0" destOrd="1" presId="urn:microsoft.com/office/officeart/2011/layout/CircleProcess"/>
    <dgm:cxn modelId="{081D46A7-88F7-4CDC-B34C-BDA6BF732225}" type="presOf" srcId="{3E8FDBD8-2E6E-428E-AE51-8EE8C7385086}" destId="{6D75A2B9-6D9B-4F51-9994-BC5ABB009F98}" srcOrd="0" destOrd="12" presId="urn:microsoft.com/office/officeart/2011/layout/CircleProcess"/>
    <dgm:cxn modelId="{4BFD04D0-3846-4278-ABC3-22E8BC69E7C6}" type="presOf" srcId="{6BF99482-2A11-4B9F-ADDF-82170CCE0C91}" destId="{4240105F-CE33-46BC-974C-E76417FC5FBA}" srcOrd="0" destOrd="8" presId="urn:microsoft.com/office/officeart/2011/layout/CircleProcess"/>
    <dgm:cxn modelId="{7BAF16E1-1E9E-48C3-A337-13A4BAD09751}" type="presOf" srcId="{A55BE01C-6F20-4F1F-9E79-FB3C1C32DD60}" destId="{88D6D9D1-CCD9-41D2-8DE4-4974F73B62EE}" srcOrd="1" destOrd="0" presId="urn:microsoft.com/office/officeart/2011/layout/CircleProcess"/>
    <dgm:cxn modelId="{5FC291E4-334E-4F21-8032-E2E965964E76}" type="presOf" srcId="{BB29BDC2-F737-4797-B981-59D02D857F1A}" destId="{7F491E3F-0DEF-4F0D-B20C-E48555E654B4}" srcOrd="0" destOrd="5" presId="urn:microsoft.com/office/officeart/2011/layout/CircleProcess"/>
    <dgm:cxn modelId="{E93D7C45-0EAE-44D4-8AC2-B21B42747016}" type="presOf" srcId="{BEC3A275-7AD0-4899-B91F-70D0DCAC9C40}" destId="{D61E8AE6-56BC-4BA3-8058-2FF4FCEC94F8}" srcOrd="1" destOrd="0" presId="urn:microsoft.com/office/officeart/2011/layout/CircleProcess"/>
    <dgm:cxn modelId="{0527565A-7166-4DF4-855A-8F77C7327144}" type="presOf" srcId="{B1BA2FEE-44FC-4013-8CAA-6A4502CEE2DC}" destId="{7F491E3F-0DEF-4F0D-B20C-E48555E654B4}" srcOrd="0" destOrd="12" presId="urn:microsoft.com/office/officeart/2011/layout/CircleProcess"/>
    <dgm:cxn modelId="{33EC0137-E34D-426E-8D22-9344E4384566}" srcId="{147B809B-BD12-480F-8E7C-BD8274112DFF}" destId="{510F9D44-931E-466B-BBDC-ECB55941E316}" srcOrd="3" destOrd="0" parTransId="{EEFBE551-7F9F-4565-BB4C-A9A07B446422}" sibTransId="{EA052645-25F3-4B45-B24E-6FF66563A4CD}"/>
    <dgm:cxn modelId="{F85D04D6-C368-4D0A-A464-2A68C26F882E}" type="presParOf" srcId="{BA7C6A7E-FDF0-4688-A4AF-6A062B38B861}" destId="{643D8525-B7E7-470A-975F-463877A5FD03}" srcOrd="0" destOrd="0" presId="urn:microsoft.com/office/officeart/2011/layout/CircleProcess"/>
    <dgm:cxn modelId="{80F33DB5-DB12-43D1-A280-1800528CC2B0}" type="presParOf" srcId="{643D8525-B7E7-470A-975F-463877A5FD03}" destId="{77D0C424-8049-4AB0-B08D-7C9AA9722A15}" srcOrd="0" destOrd="0" presId="urn:microsoft.com/office/officeart/2011/layout/CircleProcess"/>
    <dgm:cxn modelId="{34E7E398-4C7B-4FA6-B784-DBE48D0B7536}" type="presParOf" srcId="{BA7C6A7E-FDF0-4688-A4AF-6A062B38B861}" destId="{602BB309-D2DD-4FF4-9B0D-F725A577F27A}" srcOrd="1" destOrd="0" presId="urn:microsoft.com/office/officeart/2011/layout/CircleProcess"/>
    <dgm:cxn modelId="{FCFD28A3-3907-4F74-BAFA-78F408D60C45}" type="presParOf" srcId="{602BB309-D2DD-4FF4-9B0D-F725A577F27A}" destId="{47F2D4AB-9AF8-49BA-84C2-9B6974F57C71}" srcOrd="0" destOrd="0" presId="urn:microsoft.com/office/officeart/2011/layout/CircleProcess"/>
    <dgm:cxn modelId="{5CC477EF-323B-46F3-96FA-16293BF34CA7}" type="presParOf" srcId="{BA7C6A7E-FDF0-4688-A4AF-6A062B38B861}" destId="{33F494B5-F296-44FA-AFE9-4A4C62CEBE51}" srcOrd="2" destOrd="0" presId="urn:microsoft.com/office/officeart/2011/layout/CircleProcess"/>
    <dgm:cxn modelId="{F4B12E09-893D-4F8F-94DD-FAFCDC718680}" type="presParOf" srcId="{BA7C6A7E-FDF0-4688-A4AF-6A062B38B861}" destId="{DC8FEBC0-7FFE-407A-BD27-75AFE98732E6}" srcOrd="3" destOrd="0" presId="urn:microsoft.com/office/officeart/2011/layout/CircleProcess"/>
    <dgm:cxn modelId="{7CAB8D0E-6585-4228-822B-55B39FAADE9E}" type="presParOf" srcId="{DC8FEBC0-7FFE-407A-BD27-75AFE98732E6}" destId="{BDBFD4EB-0052-472C-940D-6FE9EA3B0683}" srcOrd="0" destOrd="0" presId="urn:microsoft.com/office/officeart/2011/layout/CircleProcess"/>
    <dgm:cxn modelId="{E5C4D9A7-373C-4FF2-A708-3D4C1BAF04C1}" type="presParOf" srcId="{BA7C6A7E-FDF0-4688-A4AF-6A062B38B861}" destId="{F43D1B98-1A3B-495E-BEE0-7C3C1DE0C911}" srcOrd="4" destOrd="0" presId="urn:microsoft.com/office/officeart/2011/layout/CircleProcess"/>
    <dgm:cxn modelId="{9B64AA09-65B4-408F-9726-DF0B8727B2FA}" type="presParOf" srcId="{F43D1B98-1A3B-495E-BEE0-7C3C1DE0C911}" destId="{A7626D17-2CEE-40DC-B101-7093D2DC51EB}" srcOrd="0" destOrd="0" presId="urn:microsoft.com/office/officeart/2011/layout/CircleProcess"/>
    <dgm:cxn modelId="{85A459E0-8CA9-4018-8F9D-119196AD69B7}" type="presParOf" srcId="{BA7C6A7E-FDF0-4688-A4AF-6A062B38B861}" destId="{E0B38280-62CE-4565-8845-AB35583058B6}" srcOrd="5" destOrd="0" presId="urn:microsoft.com/office/officeart/2011/layout/CircleProcess"/>
    <dgm:cxn modelId="{A8ED3A3B-1FCA-41E7-9E91-D72B6EFAB696}" type="presParOf" srcId="{BA7C6A7E-FDF0-4688-A4AF-6A062B38B861}" destId="{6029C233-A218-49A2-A8E9-A50618829642}" srcOrd="6" destOrd="0" presId="urn:microsoft.com/office/officeart/2011/layout/CircleProcess"/>
    <dgm:cxn modelId="{DEE84CAB-4058-478F-A521-5B1F5E3370A4}" type="presParOf" srcId="{BA7C6A7E-FDF0-4688-A4AF-6A062B38B861}" destId="{0C89F2AB-4EAF-4E4E-926C-B47029E38348}" srcOrd="7" destOrd="0" presId="urn:microsoft.com/office/officeart/2011/layout/CircleProcess"/>
    <dgm:cxn modelId="{A888975C-A94A-4489-BFC4-F7967E2CE6F3}" type="presParOf" srcId="{0C89F2AB-4EAF-4E4E-926C-B47029E38348}" destId="{A837BBF4-2A8E-4550-A6BF-42343A5D75A6}" srcOrd="0" destOrd="0" presId="urn:microsoft.com/office/officeart/2011/layout/CircleProcess"/>
    <dgm:cxn modelId="{5CD0BFCD-51CA-4E44-BF8A-59ABC6E763E3}" type="presParOf" srcId="{BA7C6A7E-FDF0-4688-A4AF-6A062B38B861}" destId="{E346E675-694B-4B2B-A71C-C7CB1EF9BDC1}" srcOrd="8" destOrd="0" presId="urn:microsoft.com/office/officeart/2011/layout/CircleProcess"/>
    <dgm:cxn modelId="{9B2B0030-B621-4E32-8F15-FEAD03B0AAB9}" type="presParOf" srcId="{E346E675-694B-4B2B-A71C-C7CB1EF9BDC1}" destId="{D5E872DB-9B9A-41B9-B607-07A597B62388}" srcOrd="0" destOrd="0" presId="urn:microsoft.com/office/officeart/2011/layout/CircleProcess"/>
    <dgm:cxn modelId="{D5C5ADFB-6317-4842-A603-E1A4471145B8}" type="presParOf" srcId="{BA7C6A7E-FDF0-4688-A4AF-6A062B38B861}" destId="{0B0BC913-219B-4C18-87C9-55DEEC972073}" srcOrd="9" destOrd="0" presId="urn:microsoft.com/office/officeart/2011/layout/CircleProcess"/>
    <dgm:cxn modelId="{E0C87C6D-134E-4696-884E-8825728F4E4D}" type="presParOf" srcId="{BA7C6A7E-FDF0-4688-A4AF-6A062B38B861}" destId="{83961FD7-3D0C-44AC-9F4D-87DD5811DC70}" srcOrd="10" destOrd="0" presId="urn:microsoft.com/office/officeart/2011/layout/CircleProcess"/>
    <dgm:cxn modelId="{4324D0EB-A033-4A1B-BEAA-1CF0BCA66FF4}" type="presParOf" srcId="{BA7C6A7E-FDF0-4688-A4AF-6A062B38B861}" destId="{0BF9FB66-126C-4693-B21C-883E4585EBC5}" srcOrd="11" destOrd="0" presId="urn:microsoft.com/office/officeart/2011/layout/CircleProcess"/>
    <dgm:cxn modelId="{C45EF355-81D6-4F75-AE0B-CC09433C33D0}" type="presParOf" srcId="{0BF9FB66-126C-4693-B21C-883E4585EBC5}" destId="{0CF21AAB-12C5-4803-A3D0-3C6EC7AEF591}" srcOrd="0" destOrd="0" presId="urn:microsoft.com/office/officeart/2011/layout/CircleProcess"/>
    <dgm:cxn modelId="{EF09B041-D351-4320-87DD-3AF5107010B1}" type="presParOf" srcId="{BA7C6A7E-FDF0-4688-A4AF-6A062B38B861}" destId="{AB853134-FBAD-445D-836C-2BAE20B0F3C6}" srcOrd="12" destOrd="0" presId="urn:microsoft.com/office/officeart/2011/layout/CircleProcess"/>
    <dgm:cxn modelId="{A6B735C2-E44C-4B99-A25E-4048F7BE5FAF}" type="presParOf" srcId="{AB853134-FBAD-445D-836C-2BAE20B0F3C6}" destId="{8AC9BA40-281F-4296-B6A9-12CAAB478857}" srcOrd="0" destOrd="0" presId="urn:microsoft.com/office/officeart/2011/layout/CircleProcess"/>
    <dgm:cxn modelId="{54BB58BA-5F8B-4E18-B7C3-20565615448D}" type="presParOf" srcId="{BA7C6A7E-FDF0-4688-A4AF-6A062B38B861}" destId="{4240105F-CE33-46BC-974C-E76417FC5FBA}" srcOrd="13" destOrd="0" presId="urn:microsoft.com/office/officeart/2011/layout/CircleProcess"/>
    <dgm:cxn modelId="{3CFF477C-D472-427C-9619-3783A789CFD4}" type="presParOf" srcId="{BA7C6A7E-FDF0-4688-A4AF-6A062B38B861}" destId="{61209B18-5C94-4CB3-8897-C5B31D66B397}" srcOrd="14" destOrd="0" presId="urn:microsoft.com/office/officeart/2011/layout/CircleProcess"/>
    <dgm:cxn modelId="{8DCB068A-9901-4FE5-9231-DE76C5ABF56D}" type="presParOf" srcId="{BA7C6A7E-FDF0-4688-A4AF-6A062B38B861}" destId="{817C68BD-6E5B-4E27-99BF-D041535EC4AB}" srcOrd="15" destOrd="0" presId="urn:microsoft.com/office/officeart/2011/layout/CircleProcess"/>
    <dgm:cxn modelId="{1F870705-3055-4620-AC27-E800848BF448}" type="presParOf" srcId="{817C68BD-6E5B-4E27-99BF-D041535EC4AB}" destId="{0B45BEC1-C20E-4F6E-ADE3-B7AE79F7724E}" srcOrd="0" destOrd="0" presId="urn:microsoft.com/office/officeart/2011/layout/CircleProcess"/>
    <dgm:cxn modelId="{41875CD4-DBD6-4F5A-B275-BB87134D6329}" type="presParOf" srcId="{BA7C6A7E-FDF0-4688-A4AF-6A062B38B861}" destId="{A65AAE78-F542-4E5A-A8DE-0EC63F82D8A3}" srcOrd="16" destOrd="0" presId="urn:microsoft.com/office/officeart/2011/layout/CircleProcess"/>
    <dgm:cxn modelId="{3C9BF0BF-AA65-458E-83B8-5F9E50C42E04}" type="presParOf" srcId="{A65AAE78-F542-4E5A-A8DE-0EC63F82D8A3}" destId="{0C7268CA-3DF9-4027-ABF3-F4BD8FDB05B9}" srcOrd="0" destOrd="0" presId="urn:microsoft.com/office/officeart/2011/layout/CircleProcess"/>
    <dgm:cxn modelId="{D657DCAB-F311-4D8D-B5B6-F2D81DE40474}" type="presParOf" srcId="{BA7C6A7E-FDF0-4688-A4AF-6A062B38B861}" destId="{65803334-57F4-432D-94C6-843D66C32EB0}" srcOrd="17" destOrd="0" presId="urn:microsoft.com/office/officeart/2011/layout/CircleProcess"/>
    <dgm:cxn modelId="{D0FF41FA-1C0E-494F-9396-F573C72D4AD3}" type="presParOf" srcId="{BA7C6A7E-FDF0-4688-A4AF-6A062B38B861}" destId="{E47F2049-7917-433E-968D-208281B10F0F}" srcOrd="18" destOrd="0" presId="urn:microsoft.com/office/officeart/2011/layout/CircleProcess"/>
    <dgm:cxn modelId="{6F686ECD-ACC5-4695-BE61-EE483FAF9A55}" type="presParOf" srcId="{BA7C6A7E-FDF0-4688-A4AF-6A062B38B861}" destId="{D2127152-CB80-4358-A11B-66562B500414}" srcOrd="19" destOrd="0" presId="urn:microsoft.com/office/officeart/2011/layout/CircleProcess"/>
    <dgm:cxn modelId="{80388FC9-748A-4646-8A83-2E6C919603AC}" type="presParOf" srcId="{D2127152-CB80-4358-A11B-66562B500414}" destId="{DDCF12BE-6FE4-415A-8225-5A4A69EDE05B}" srcOrd="0" destOrd="0" presId="urn:microsoft.com/office/officeart/2011/layout/CircleProcess"/>
    <dgm:cxn modelId="{E23178C4-B2F2-490B-B889-E7D860E2CE54}" type="presParOf" srcId="{BA7C6A7E-FDF0-4688-A4AF-6A062B38B861}" destId="{4B3CB4A9-71D8-42C0-AAA6-F09D46849A82}" srcOrd="20" destOrd="0" presId="urn:microsoft.com/office/officeart/2011/layout/CircleProcess"/>
    <dgm:cxn modelId="{E7FAE2F3-2072-4A75-8DF5-EFC16E4915DA}" type="presParOf" srcId="{4B3CB4A9-71D8-42C0-AAA6-F09D46849A82}" destId="{9F8CBFA7-287B-4120-89FB-8BBB988FE217}" srcOrd="0" destOrd="0" presId="urn:microsoft.com/office/officeart/2011/layout/CircleProcess"/>
    <dgm:cxn modelId="{9B4162DC-11B2-461C-B495-88A83235A034}" type="presParOf" srcId="{BA7C6A7E-FDF0-4688-A4AF-6A062B38B861}" destId="{7F491E3F-0DEF-4F0D-B20C-E48555E654B4}" srcOrd="21" destOrd="0" presId="urn:microsoft.com/office/officeart/2011/layout/CircleProcess"/>
    <dgm:cxn modelId="{73A8C6E9-8577-40D8-9357-D8E61161B236}" type="presParOf" srcId="{BA7C6A7E-FDF0-4688-A4AF-6A062B38B861}" destId="{88D6D9D1-CCD9-41D2-8DE4-4974F73B62EE}" srcOrd="22" destOrd="0" presId="urn:microsoft.com/office/officeart/2011/layout/CircleProcess"/>
    <dgm:cxn modelId="{790648D3-D6FB-4169-901F-EEF39597E05D}" type="presParOf" srcId="{BA7C6A7E-FDF0-4688-A4AF-6A062B38B861}" destId="{A5CFFF9A-E6CA-426F-8F56-58588699FD19}" srcOrd="23" destOrd="0" presId="urn:microsoft.com/office/officeart/2011/layout/CircleProcess"/>
    <dgm:cxn modelId="{9ED8A8D6-F985-4F9E-B952-8F4712663BD3}" type="presParOf" srcId="{A5CFFF9A-E6CA-426F-8F56-58588699FD19}" destId="{B2FE859F-251C-44B1-A354-6999C1834088}" srcOrd="0" destOrd="0" presId="urn:microsoft.com/office/officeart/2011/layout/CircleProcess"/>
    <dgm:cxn modelId="{0AC705D9-378B-4702-B8EC-C1E3E89E6D09}" type="presParOf" srcId="{BA7C6A7E-FDF0-4688-A4AF-6A062B38B861}" destId="{89DAB783-1840-43DC-AAA9-A912ECBCA8A2}" srcOrd="24" destOrd="0" presId="urn:microsoft.com/office/officeart/2011/layout/CircleProcess"/>
    <dgm:cxn modelId="{B87B2327-5677-432C-B082-7FB1794928BC}" type="presParOf" srcId="{89DAB783-1840-43DC-AAA9-A912ECBCA8A2}" destId="{F2B3E0C6-F684-4EC2-ACA4-A059B57DE645}" srcOrd="0" destOrd="0" presId="urn:microsoft.com/office/officeart/2011/layout/CircleProcess"/>
    <dgm:cxn modelId="{63D6AEEA-6BA1-448E-8C0C-9BBE53CF112F}" type="presParOf" srcId="{BA7C6A7E-FDF0-4688-A4AF-6A062B38B861}" destId="{713DDC4B-F1FC-4BD1-810A-69B19E7931E9}" srcOrd="25" destOrd="0" presId="urn:microsoft.com/office/officeart/2011/layout/CircleProcess"/>
    <dgm:cxn modelId="{62992994-F1BB-49A7-BF3E-BFF304F67C71}" type="presParOf" srcId="{BA7C6A7E-FDF0-4688-A4AF-6A062B38B861}" destId="{48BA035F-64AA-4218-B136-9FD33FB068C1}" srcOrd="26" destOrd="0" presId="urn:microsoft.com/office/officeart/2011/layout/CircleProcess"/>
    <dgm:cxn modelId="{6C397469-1086-4F1B-A2DA-946299D7171F}" type="presParOf" srcId="{BA7C6A7E-FDF0-4688-A4AF-6A062B38B861}" destId="{F9839DEC-F2AB-4DA7-9D4A-8B1F3EA761D1}" srcOrd="27" destOrd="0" presId="urn:microsoft.com/office/officeart/2011/layout/CircleProcess"/>
    <dgm:cxn modelId="{0584B5BA-7C07-42D2-87AC-09CE4E4C6CE9}" type="presParOf" srcId="{F9839DEC-F2AB-4DA7-9D4A-8B1F3EA761D1}" destId="{E325AED0-B06F-4FAA-B84E-7F37D895EF2F}" srcOrd="0" destOrd="0" presId="urn:microsoft.com/office/officeart/2011/layout/CircleProcess"/>
    <dgm:cxn modelId="{005DDE43-D0B8-43C1-9423-8AE56ADD1DB4}" type="presParOf" srcId="{BA7C6A7E-FDF0-4688-A4AF-6A062B38B861}" destId="{AFBA2E8A-68F7-4FFC-9BC1-5AB7F1364EA4}" srcOrd="28" destOrd="0" presId="urn:microsoft.com/office/officeart/2011/layout/CircleProcess"/>
    <dgm:cxn modelId="{9BB0C0AA-6DB7-4D5B-9624-23DEAFE7A2A3}" type="presParOf" srcId="{AFBA2E8A-68F7-4FFC-9BC1-5AB7F1364EA4}" destId="{5C99106D-61C9-48D6-B26A-C13088EB46FA}" srcOrd="0" destOrd="0" presId="urn:microsoft.com/office/officeart/2011/layout/CircleProcess"/>
    <dgm:cxn modelId="{EBD569D0-419F-4728-897C-1A4F007D21F6}" type="presParOf" srcId="{BA7C6A7E-FDF0-4688-A4AF-6A062B38B861}" destId="{36A8DA50-8F1D-486F-9415-E8DB9208D6EA}" srcOrd="29" destOrd="0" presId="urn:microsoft.com/office/officeart/2011/layout/CircleProcess"/>
    <dgm:cxn modelId="{D7C25398-6606-499E-A974-3B5B3B962F79}" type="presParOf" srcId="{BA7C6A7E-FDF0-4688-A4AF-6A062B38B861}" destId="{CB1DC252-F628-44AA-961A-69CEDDAEBD7F}" srcOrd="30" destOrd="0" presId="urn:microsoft.com/office/officeart/2011/layout/CircleProcess"/>
    <dgm:cxn modelId="{8BAEAA3C-8A20-4CF4-AC6B-A7D6B207CFF0}" type="presParOf" srcId="{BA7C6A7E-FDF0-4688-A4AF-6A062B38B861}" destId="{2EECE1C9-DC0B-4939-988E-88D44039FE4F}" srcOrd="31" destOrd="0" presId="urn:microsoft.com/office/officeart/2011/layout/CircleProcess"/>
    <dgm:cxn modelId="{C4EAA206-979F-4FD3-B9D7-0E95B0B9FB50}" type="presParOf" srcId="{2EECE1C9-DC0B-4939-988E-88D44039FE4F}" destId="{47DA0B67-9AB9-470F-A9D5-70F1714D9BDE}" srcOrd="0" destOrd="0" presId="urn:microsoft.com/office/officeart/2011/layout/CircleProcess"/>
    <dgm:cxn modelId="{8E9ED035-3474-494D-91CE-4DBBAD396B8B}" type="presParOf" srcId="{BA7C6A7E-FDF0-4688-A4AF-6A062B38B861}" destId="{B0B5612B-B2AE-419F-8631-CFCDC645D3E6}" srcOrd="32" destOrd="0" presId="urn:microsoft.com/office/officeart/2011/layout/CircleProcess"/>
    <dgm:cxn modelId="{C35C3545-0F91-42F2-BB74-A499D7486C96}" type="presParOf" srcId="{B0B5612B-B2AE-419F-8631-CFCDC645D3E6}" destId="{E45316DD-F0CC-488D-B472-F515A5B593DB}" srcOrd="0" destOrd="0" presId="urn:microsoft.com/office/officeart/2011/layout/CircleProcess"/>
    <dgm:cxn modelId="{B79C97F3-5030-44B6-9280-89DE2721C2E9}" type="presParOf" srcId="{BA7C6A7E-FDF0-4688-A4AF-6A062B38B861}" destId="{6D75A2B9-6D9B-4F51-9994-BC5ABB009F98}" srcOrd="33" destOrd="0" presId="urn:microsoft.com/office/officeart/2011/layout/CircleProcess"/>
    <dgm:cxn modelId="{4B082B57-2B2D-4E77-94AA-6649F46F70CC}" type="presParOf" srcId="{BA7C6A7E-FDF0-4688-A4AF-6A062B38B861}" destId="{D61E8AE6-56BC-4BA3-8058-2FF4FCEC94F8}" srcOrd="34"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D0C424-8049-4AB0-B08D-7C9AA9722A15}">
      <dsp:nvSpPr>
        <dsp:cNvPr id="0" name=""/>
        <dsp:cNvSpPr/>
      </dsp:nvSpPr>
      <dsp:spPr>
        <a:xfrm>
          <a:off x="8001394" y="477132"/>
          <a:ext cx="932864" cy="932618"/>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F2D4AB-9AF8-49BA-84C2-9B6974F57C71}">
      <dsp:nvSpPr>
        <dsp:cNvPr id="0" name=""/>
        <dsp:cNvSpPr/>
      </dsp:nvSpPr>
      <dsp:spPr>
        <a:xfrm>
          <a:off x="8033137" y="508225"/>
          <a:ext cx="870261" cy="870432"/>
        </a:xfrm>
        <a:prstGeom prst="ellipse">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a:t>Archive</a:t>
          </a:r>
        </a:p>
      </dsp:txBody>
      <dsp:txXfrm>
        <a:off x="8157460" y="632596"/>
        <a:ext cx="621615" cy="621690"/>
      </dsp:txXfrm>
    </dsp:sp>
    <dsp:sp modelId="{BDBFD4EB-0052-472C-940D-6FE9EA3B0683}">
      <dsp:nvSpPr>
        <dsp:cNvPr id="0" name=""/>
        <dsp:cNvSpPr/>
      </dsp:nvSpPr>
      <dsp:spPr>
        <a:xfrm rot="2700000">
          <a:off x="7037770" y="477027"/>
          <a:ext cx="932664" cy="932664"/>
        </a:xfrm>
        <a:prstGeom prst="teardrop">
          <a:avLst>
            <a:gd name="adj" fmla="val 1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626D17-2CEE-40DC-B101-7093D2DC51EB}">
      <dsp:nvSpPr>
        <dsp:cNvPr id="0" name=""/>
        <dsp:cNvSpPr/>
      </dsp:nvSpPr>
      <dsp:spPr>
        <a:xfrm>
          <a:off x="7069412" y="508225"/>
          <a:ext cx="870261" cy="870432"/>
        </a:xfrm>
        <a:prstGeom prst="ellipse">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a:t>Publication</a:t>
          </a:r>
        </a:p>
      </dsp:txBody>
      <dsp:txXfrm>
        <a:off x="7193735" y="632596"/>
        <a:ext cx="621615" cy="621690"/>
      </dsp:txXfrm>
    </dsp:sp>
    <dsp:sp modelId="{E0B38280-62CE-4565-8845-AB35583058B6}">
      <dsp:nvSpPr>
        <dsp:cNvPr id="0" name=""/>
        <dsp:cNvSpPr/>
      </dsp:nvSpPr>
      <dsp:spPr>
        <a:xfrm>
          <a:off x="7069412"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en-US" sz="1100" kern="1200" dirty="0"/>
            <a:t>Moratorium on public release</a:t>
          </a:r>
        </a:p>
      </dsp:txBody>
      <dsp:txXfrm>
        <a:off x="7069412" y="1426933"/>
        <a:ext cx="870261" cy="511229"/>
      </dsp:txXfrm>
    </dsp:sp>
    <dsp:sp modelId="{A837BBF4-2A8E-4550-A6BF-42343A5D75A6}">
      <dsp:nvSpPr>
        <dsp:cNvPr id="0" name=""/>
        <dsp:cNvSpPr/>
      </dsp:nvSpPr>
      <dsp:spPr>
        <a:xfrm rot="2700000">
          <a:off x="6074927" y="477027"/>
          <a:ext cx="932664" cy="932664"/>
        </a:xfrm>
        <a:prstGeom prst="teardrop">
          <a:avLst>
            <a:gd name="adj" fmla="val 1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E872DB-9B9A-41B9-B607-07A597B62388}">
      <dsp:nvSpPr>
        <dsp:cNvPr id="0" name=""/>
        <dsp:cNvSpPr/>
      </dsp:nvSpPr>
      <dsp:spPr>
        <a:xfrm>
          <a:off x="6105687" y="508225"/>
          <a:ext cx="870261" cy="870432"/>
        </a:xfrm>
        <a:prstGeom prst="ellipse">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a:t>Product Generation</a:t>
          </a:r>
        </a:p>
      </dsp:txBody>
      <dsp:txXfrm>
        <a:off x="6230010" y="632596"/>
        <a:ext cx="621615" cy="621690"/>
      </dsp:txXfrm>
    </dsp:sp>
    <dsp:sp modelId="{0B0BC913-219B-4C18-87C9-55DEEC972073}">
      <dsp:nvSpPr>
        <dsp:cNvPr id="0" name=""/>
        <dsp:cNvSpPr/>
      </dsp:nvSpPr>
      <dsp:spPr>
        <a:xfrm>
          <a:off x="6105687"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en-US" sz="1100" kern="1200" dirty="0"/>
            <a:t>Data input</a:t>
          </a:r>
        </a:p>
        <a:p>
          <a:pPr marL="57150" lvl="1" indent="-57150" algn="l" defTabSz="488950">
            <a:lnSpc>
              <a:spcPct val="90000"/>
            </a:lnSpc>
            <a:spcBef>
              <a:spcPct val="0"/>
            </a:spcBef>
            <a:spcAft>
              <a:spcPct val="15000"/>
            </a:spcAft>
            <a:buChar char="••"/>
          </a:pPr>
          <a:r>
            <a:rPr lang="en-US" sz="1100" kern="1200" dirty="0"/>
            <a:t>Software selection</a:t>
          </a:r>
        </a:p>
        <a:p>
          <a:pPr marL="57150" lvl="1" indent="-57150" algn="l" defTabSz="488950">
            <a:lnSpc>
              <a:spcPct val="90000"/>
            </a:lnSpc>
            <a:spcBef>
              <a:spcPct val="0"/>
            </a:spcBef>
            <a:spcAft>
              <a:spcPct val="15000"/>
            </a:spcAft>
            <a:buChar char="••"/>
          </a:pPr>
          <a:r>
            <a:rPr lang="en-US" sz="1100" kern="1200" dirty="0"/>
            <a:t>Cartographic rules</a:t>
          </a:r>
        </a:p>
        <a:p>
          <a:pPr marL="57150" lvl="1" indent="-57150" algn="l" defTabSz="488950">
            <a:lnSpc>
              <a:spcPct val="90000"/>
            </a:lnSpc>
            <a:spcBef>
              <a:spcPct val="0"/>
            </a:spcBef>
            <a:spcAft>
              <a:spcPct val="15000"/>
            </a:spcAft>
            <a:buChar char="••"/>
          </a:pPr>
          <a:r>
            <a:rPr lang="en-US" sz="1100" kern="1200" dirty="0"/>
            <a:t>Export formats</a:t>
          </a:r>
        </a:p>
        <a:p>
          <a:pPr marL="57150" lvl="1" indent="-57150" algn="l" defTabSz="488950">
            <a:lnSpc>
              <a:spcPct val="90000"/>
            </a:lnSpc>
            <a:spcBef>
              <a:spcPct val="0"/>
            </a:spcBef>
            <a:spcAft>
              <a:spcPct val="15000"/>
            </a:spcAft>
            <a:buChar char="••"/>
          </a:pPr>
          <a:r>
            <a:rPr lang="en-US" sz="1100" kern="1200" dirty="0"/>
            <a:t>Spatial variables for modelling</a:t>
          </a:r>
        </a:p>
        <a:p>
          <a:pPr marL="114300" lvl="2" indent="-57150" algn="l" defTabSz="488950">
            <a:lnSpc>
              <a:spcPct val="90000"/>
            </a:lnSpc>
            <a:spcBef>
              <a:spcPct val="0"/>
            </a:spcBef>
            <a:spcAft>
              <a:spcPct val="15000"/>
            </a:spcAft>
            <a:buChar char="••"/>
          </a:pPr>
          <a:r>
            <a:rPr lang="en-US" sz="1100" kern="1200" dirty="0" smtClean="0"/>
            <a:t>Slope</a:t>
          </a:r>
          <a:endParaRPr lang="en-US" sz="1100" kern="1200" dirty="0"/>
        </a:p>
        <a:p>
          <a:pPr marL="114300" lvl="2" indent="-57150" algn="l" defTabSz="488950">
            <a:lnSpc>
              <a:spcPct val="90000"/>
            </a:lnSpc>
            <a:spcBef>
              <a:spcPct val="0"/>
            </a:spcBef>
            <a:spcAft>
              <a:spcPct val="15000"/>
            </a:spcAft>
            <a:buChar char="••"/>
          </a:pPr>
          <a:r>
            <a:rPr lang="en-US" sz="1100" kern="1200" dirty="0" err="1" smtClean="0"/>
            <a:t>Rugosity</a:t>
          </a:r>
          <a:endParaRPr lang="en-US" sz="1100" kern="1200" dirty="0"/>
        </a:p>
        <a:p>
          <a:pPr marL="114300" lvl="2" indent="-57150" algn="l" defTabSz="488950">
            <a:lnSpc>
              <a:spcPct val="90000"/>
            </a:lnSpc>
            <a:spcBef>
              <a:spcPct val="0"/>
            </a:spcBef>
            <a:spcAft>
              <a:spcPct val="15000"/>
            </a:spcAft>
            <a:buChar char="••"/>
          </a:pPr>
          <a:r>
            <a:rPr lang="en-US" sz="1100" kern="1200" dirty="0" err="1"/>
            <a:t>Etc</a:t>
          </a:r>
          <a:endParaRPr lang="en-US" sz="1100" kern="1200" dirty="0"/>
        </a:p>
      </dsp:txBody>
      <dsp:txXfrm>
        <a:off x="6105687" y="1426933"/>
        <a:ext cx="870261" cy="511229"/>
      </dsp:txXfrm>
    </dsp:sp>
    <dsp:sp modelId="{0CF21AAB-12C5-4803-A3D0-3C6EC7AEF591}">
      <dsp:nvSpPr>
        <dsp:cNvPr id="0" name=""/>
        <dsp:cNvSpPr/>
      </dsp:nvSpPr>
      <dsp:spPr>
        <a:xfrm rot="2700000">
          <a:off x="5111202" y="477027"/>
          <a:ext cx="932664" cy="932664"/>
        </a:xfrm>
        <a:prstGeom prst="teardrop">
          <a:avLst>
            <a:gd name="adj" fmla="val 1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C9BA40-281F-4296-B6A9-12CAAB478857}">
      <dsp:nvSpPr>
        <dsp:cNvPr id="0" name=""/>
        <dsp:cNvSpPr/>
      </dsp:nvSpPr>
      <dsp:spPr>
        <a:xfrm>
          <a:off x="5141963" y="508225"/>
          <a:ext cx="870261" cy="870432"/>
        </a:xfrm>
        <a:prstGeom prst="ellipse">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a:t>Data Processing </a:t>
          </a:r>
        </a:p>
      </dsp:txBody>
      <dsp:txXfrm>
        <a:off x="5266286" y="632596"/>
        <a:ext cx="621615" cy="621690"/>
      </dsp:txXfrm>
    </dsp:sp>
    <dsp:sp modelId="{4240105F-CE33-46BC-974C-E76417FC5FBA}">
      <dsp:nvSpPr>
        <dsp:cNvPr id="0" name=""/>
        <dsp:cNvSpPr/>
      </dsp:nvSpPr>
      <dsp:spPr>
        <a:xfrm>
          <a:off x="5141963"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114300" lvl="1" indent="0" algn="l" defTabSz="533400">
            <a:lnSpc>
              <a:spcPct val="90000"/>
            </a:lnSpc>
            <a:spcBef>
              <a:spcPct val="0"/>
            </a:spcBef>
            <a:spcAft>
              <a:spcPct val="15000"/>
            </a:spcAft>
            <a:buChar char="••"/>
          </a:pPr>
          <a:r>
            <a:rPr lang="en-US" sz="1100" kern="1200" dirty="0"/>
            <a:t>Software selection</a:t>
          </a:r>
        </a:p>
        <a:p>
          <a:pPr marL="114300" lvl="2" indent="0" algn="l" defTabSz="533400">
            <a:lnSpc>
              <a:spcPct val="90000"/>
            </a:lnSpc>
            <a:spcBef>
              <a:spcPct val="0"/>
            </a:spcBef>
            <a:spcAft>
              <a:spcPct val="15000"/>
            </a:spcAft>
            <a:buChar char="••"/>
          </a:pPr>
          <a:r>
            <a:rPr lang="en-US" sz="1100" kern="1200" dirty="0"/>
            <a:t>Bathymetry</a:t>
          </a:r>
        </a:p>
        <a:p>
          <a:pPr marL="114300" lvl="2" indent="0" algn="l" defTabSz="533400">
            <a:lnSpc>
              <a:spcPct val="90000"/>
            </a:lnSpc>
            <a:spcBef>
              <a:spcPct val="0"/>
            </a:spcBef>
            <a:spcAft>
              <a:spcPct val="15000"/>
            </a:spcAft>
            <a:buChar char="••"/>
          </a:pPr>
          <a:r>
            <a:rPr lang="en-US" sz="1100" kern="1200" dirty="0"/>
            <a:t>Backscatter</a:t>
          </a:r>
        </a:p>
        <a:p>
          <a:pPr marL="114300" lvl="2" indent="0" algn="l" defTabSz="533400">
            <a:lnSpc>
              <a:spcPct val="90000"/>
            </a:lnSpc>
            <a:spcBef>
              <a:spcPct val="0"/>
            </a:spcBef>
            <a:spcAft>
              <a:spcPct val="15000"/>
            </a:spcAft>
            <a:buChar char="••"/>
          </a:pPr>
          <a:r>
            <a:rPr lang="en-US" sz="1100" kern="1200" dirty="0"/>
            <a:t>Water Column</a:t>
          </a:r>
        </a:p>
        <a:p>
          <a:pPr marL="114300" lvl="1" indent="0" algn="l" defTabSz="533400">
            <a:lnSpc>
              <a:spcPct val="90000"/>
            </a:lnSpc>
            <a:spcBef>
              <a:spcPct val="0"/>
            </a:spcBef>
            <a:spcAft>
              <a:spcPct val="15000"/>
            </a:spcAft>
            <a:buChar char="••"/>
          </a:pPr>
          <a:r>
            <a:rPr lang="en-US" sz="1100" kern="1200" dirty="0"/>
            <a:t>Project generation</a:t>
          </a:r>
        </a:p>
        <a:p>
          <a:pPr marL="114300" lvl="1" indent="0" algn="l" defTabSz="533400">
            <a:lnSpc>
              <a:spcPct val="90000"/>
            </a:lnSpc>
            <a:spcBef>
              <a:spcPct val="0"/>
            </a:spcBef>
            <a:spcAft>
              <a:spcPct val="15000"/>
            </a:spcAft>
            <a:buChar char="••"/>
          </a:pPr>
          <a:r>
            <a:rPr lang="en-US" sz="1100" kern="1200" dirty="0"/>
            <a:t>Datum</a:t>
          </a:r>
        </a:p>
        <a:p>
          <a:pPr marL="114300" lvl="1" indent="0" algn="l" defTabSz="533400">
            <a:lnSpc>
              <a:spcPct val="90000"/>
            </a:lnSpc>
            <a:spcBef>
              <a:spcPct val="0"/>
            </a:spcBef>
            <a:spcAft>
              <a:spcPct val="15000"/>
            </a:spcAft>
            <a:buChar char="••"/>
          </a:pPr>
          <a:r>
            <a:rPr lang="en-US" sz="1100" kern="1200" dirty="0"/>
            <a:t>Navigation/MRU</a:t>
          </a:r>
        </a:p>
        <a:p>
          <a:pPr marL="114300" lvl="1" indent="0" algn="l" defTabSz="533400">
            <a:lnSpc>
              <a:spcPct val="90000"/>
            </a:lnSpc>
            <a:spcBef>
              <a:spcPct val="0"/>
            </a:spcBef>
            <a:spcAft>
              <a:spcPct val="15000"/>
            </a:spcAft>
            <a:buChar char="••"/>
          </a:pPr>
          <a:r>
            <a:rPr lang="en-US" sz="1100" kern="1200" dirty="0"/>
            <a:t>Field sheets</a:t>
          </a:r>
        </a:p>
        <a:p>
          <a:pPr marL="114300" lvl="1" indent="0" algn="l" defTabSz="533400">
            <a:lnSpc>
              <a:spcPct val="90000"/>
            </a:lnSpc>
            <a:spcBef>
              <a:spcPct val="0"/>
            </a:spcBef>
            <a:spcAft>
              <a:spcPct val="15000"/>
            </a:spcAft>
            <a:buChar char="••"/>
          </a:pPr>
          <a:r>
            <a:rPr lang="en-US" sz="1100" kern="1200" dirty="0"/>
            <a:t>BASE surfaces</a:t>
          </a:r>
        </a:p>
        <a:p>
          <a:pPr marL="114300" lvl="1" indent="0" algn="l" defTabSz="533400">
            <a:lnSpc>
              <a:spcPct val="90000"/>
            </a:lnSpc>
            <a:spcBef>
              <a:spcPct val="0"/>
            </a:spcBef>
            <a:spcAft>
              <a:spcPct val="15000"/>
            </a:spcAft>
            <a:buChar char="••"/>
          </a:pPr>
          <a:r>
            <a:rPr lang="en-US" sz="1100" kern="1200" dirty="0"/>
            <a:t>Cleaning (Swath and subset editing)</a:t>
          </a:r>
        </a:p>
        <a:p>
          <a:pPr marL="114300" lvl="1" indent="0" algn="l" defTabSz="533400">
            <a:lnSpc>
              <a:spcPct val="90000"/>
            </a:lnSpc>
            <a:spcBef>
              <a:spcPct val="0"/>
            </a:spcBef>
            <a:spcAft>
              <a:spcPct val="15000"/>
            </a:spcAft>
            <a:buChar char="••"/>
          </a:pPr>
          <a:r>
            <a:rPr lang="en-US" sz="1100" kern="1200" dirty="0"/>
            <a:t>QC against other data</a:t>
          </a:r>
        </a:p>
        <a:p>
          <a:pPr marL="114300" lvl="1" indent="0" algn="l" defTabSz="533400">
            <a:lnSpc>
              <a:spcPct val="90000"/>
            </a:lnSpc>
            <a:spcBef>
              <a:spcPct val="0"/>
            </a:spcBef>
            <a:spcAft>
              <a:spcPct val="15000"/>
            </a:spcAft>
            <a:buChar char="••"/>
          </a:pPr>
          <a:r>
            <a:rPr lang="en-US" sz="1100" kern="1200" dirty="0"/>
            <a:t>Export products</a:t>
          </a:r>
        </a:p>
        <a:p>
          <a:pPr marL="228600" lvl="2" indent="0" algn="l" defTabSz="533400">
            <a:lnSpc>
              <a:spcPct val="90000"/>
            </a:lnSpc>
            <a:spcBef>
              <a:spcPct val="0"/>
            </a:spcBef>
            <a:spcAft>
              <a:spcPct val="15000"/>
            </a:spcAft>
            <a:buChar char="••"/>
          </a:pPr>
          <a:r>
            <a:rPr lang="en-US" sz="1100" kern="1200" dirty="0" err="1"/>
            <a:t>Geotiff</a:t>
          </a:r>
          <a:endParaRPr lang="en-US" sz="1100" kern="1200" dirty="0"/>
        </a:p>
        <a:p>
          <a:pPr marL="228600" lvl="2" indent="0" algn="l" defTabSz="533400">
            <a:lnSpc>
              <a:spcPct val="90000"/>
            </a:lnSpc>
            <a:spcBef>
              <a:spcPct val="0"/>
            </a:spcBef>
            <a:spcAft>
              <a:spcPct val="15000"/>
            </a:spcAft>
            <a:buChar char="••"/>
          </a:pPr>
          <a:r>
            <a:rPr lang="en-US" sz="1100" kern="1200" dirty="0"/>
            <a:t>GSFs</a:t>
          </a:r>
        </a:p>
        <a:p>
          <a:pPr marL="228600" lvl="2" indent="0" algn="l" defTabSz="533400">
            <a:lnSpc>
              <a:spcPct val="90000"/>
            </a:lnSpc>
            <a:spcBef>
              <a:spcPct val="0"/>
            </a:spcBef>
            <a:spcAft>
              <a:spcPct val="15000"/>
            </a:spcAft>
            <a:buChar char="••"/>
          </a:pPr>
          <a:r>
            <a:rPr lang="en-US" sz="1100" kern="1200" dirty="0"/>
            <a:t>XYZ</a:t>
          </a:r>
        </a:p>
        <a:p>
          <a:pPr marL="228600" lvl="2" indent="0" algn="l" defTabSz="533400">
            <a:lnSpc>
              <a:spcPct val="90000"/>
            </a:lnSpc>
            <a:spcBef>
              <a:spcPct val="0"/>
            </a:spcBef>
            <a:spcAft>
              <a:spcPct val="15000"/>
            </a:spcAft>
            <a:buChar char="••"/>
          </a:pPr>
          <a:r>
            <a:rPr lang="en-US" sz="1100" kern="1200" dirty="0" err="1"/>
            <a:t>Geotiff</a:t>
          </a:r>
          <a:r>
            <a:rPr lang="en-US" sz="1100" kern="1200" dirty="0"/>
            <a:t> backscatter</a:t>
          </a:r>
        </a:p>
        <a:p>
          <a:pPr marL="114300" lvl="1" indent="0" algn="l" defTabSz="533400">
            <a:lnSpc>
              <a:spcPct val="90000"/>
            </a:lnSpc>
            <a:spcBef>
              <a:spcPct val="0"/>
            </a:spcBef>
            <a:spcAft>
              <a:spcPct val="15000"/>
            </a:spcAft>
            <a:buChar char="••"/>
          </a:pPr>
          <a:r>
            <a:rPr lang="en-US" sz="1100" kern="1200" dirty="0"/>
            <a:t>Report/Logs (Templates)</a:t>
          </a:r>
        </a:p>
        <a:p>
          <a:pPr marL="114300" lvl="1" indent="0" algn="l" defTabSz="533400">
            <a:lnSpc>
              <a:spcPct val="90000"/>
            </a:lnSpc>
            <a:spcBef>
              <a:spcPct val="0"/>
            </a:spcBef>
            <a:spcAft>
              <a:spcPct val="15000"/>
            </a:spcAft>
            <a:buChar char="••"/>
          </a:pPr>
          <a:r>
            <a:rPr lang="en-US" sz="1100" kern="1200" dirty="0"/>
            <a:t>Backup</a:t>
          </a:r>
        </a:p>
      </dsp:txBody>
      <dsp:txXfrm>
        <a:off x="5141963" y="1426933"/>
        <a:ext cx="870261" cy="511229"/>
      </dsp:txXfrm>
    </dsp:sp>
    <dsp:sp modelId="{0B45BEC1-C20E-4F6E-ADE3-B7AE79F7724E}">
      <dsp:nvSpPr>
        <dsp:cNvPr id="0" name=""/>
        <dsp:cNvSpPr/>
      </dsp:nvSpPr>
      <dsp:spPr>
        <a:xfrm rot="2700000">
          <a:off x="4147478" y="477027"/>
          <a:ext cx="932664" cy="932664"/>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7268CA-3DF9-4027-ABF3-F4BD8FDB05B9}">
      <dsp:nvSpPr>
        <dsp:cNvPr id="0" name=""/>
        <dsp:cNvSpPr/>
      </dsp:nvSpPr>
      <dsp:spPr>
        <a:xfrm>
          <a:off x="4178238" y="508225"/>
          <a:ext cx="870261" cy="870432"/>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a:t>Submission</a:t>
          </a:r>
        </a:p>
      </dsp:txBody>
      <dsp:txXfrm>
        <a:off x="4302561" y="632596"/>
        <a:ext cx="621615" cy="621690"/>
      </dsp:txXfrm>
    </dsp:sp>
    <dsp:sp modelId="{65803334-57F4-432D-94C6-843D66C32EB0}">
      <dsp:nvSpPr>
        <dsp:cNvPr id="0" name=""/>
        <dsp:cNvSpPr/>
      </dsp:nvSpPr>
      <dsp:spPr>
        <a:xfrm>
          <a:off x="4178238"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en-US" sz="1100" kern="1200" dirty="0"/>
            <a:t>Medium (HD, web, </a:t>
          </a:r>
          <a:r>
            <a:rPr lang="en-US" sz="1100" kern="1200" dirty="0" err="1"/>
            <a:t>etc</a:t>
          </a:r>
          <a:r>
            <a:rPr lang="en-US" sz="1100" kern="1200" dirty="0"/>
            <a:t>)</a:t>
          </a:r>
        </a:p>
        <a:p>
          <a:pPr marL="57150" lvl="1" indent="-57150" algn="l" defTabSz="488950">
            <a:lnSpc>
              <a:spcPct val="90000"/>
            </a:lnSpc>
            <a:spcBef>
              <a:spcPct val="0"/>
            </a:spcBef>
            <a:spcAft>
              <a:spcPct val="15000"/>
            </a:spcAft>
            <a:buChar char="••"/>
          </a:pPr>
          <a:r>
            <a:rPr lang="en-US" sz="1100" kern="1200" dirty="0"/>
            <a:t>Location (AHO, GA, …)</a:t>
          </a:r>
        </a:p>
        <a:p>
          <a:pPr marL="57150" lvl="1" indent="-57150" algn="l" defTabSz="488950">
            <a:lnSpc>
              <a:spcPct val="90000"/>
            </a:lnSpc>
            <a:spcBef>
              <a:spcPct val="0"/>
            </a:spcBef>
            <a:spcAft>
              <a:spcPct val="15000"/>
            </a:spcAft>
            <a:buChar char="••"/>
          </a:pPr>
          <a:r>
            <a:rPr lang="en-US" sz="1100" kern="1200" dirty="0"/>
            <a:t>Data type</a:t>
          </a:r>
        </a:p>
      </dsp:txBody>
      <dsp:txXfrm>
        <a:off x="4178238" y="1426933"/>
        <a:ext cx="870261" cy="511229"/>
      </dsp:txXfrm>
    </dsp:sp>
    <dsp:sp modelId="{DDCF12BE-6FE4-415A-8225-5A4A69EDE05B}">
      <dsp:nvSpPr>
        <dsp:cNvPr id="0" name=""/>
        <dsp:cNvSpPr/>
      </dsp:nvSpPr>
      <dsp:spPr>
        <a:xfrm rot="2700000">
          <a:off x="3183753" y="477027"/>
          <a:ext cx="932664" cy="932664"/>
        </a:xfrm>
        <a:prstGeom prst="teardrop">
          <a:avLst>
            <a:gd name="adj" fmla="val 10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8CBFA7-287B-4120-89FB-8BBB988FE217}">
      <dsp:nvSpPr>
        <dsp:cNvPr id="0" name=""/>
        <dsp:cNvSpPr/>
      </dsp:nvSpPr>
      <dsp:spPr>
        <a:xfrm>
          <a:off x="3214513" y="508225"/>
          <a:ext cx="870261" cy="870432"/>
        </a:xfrm>
        <a:prstGeom prst="ellipse">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a:t>Acquisition</a:t>
          </a:r>
        </a:p>
      </dsp:txBody>
      <dsp:txXfrm>
        <a:off x="3338836" y="632596"/>
        <a:ext cx="621615" cy="621690"/>
      </dsp:txXfrm>
    </dsp:sp>
    <dsp:sp modelId="{7F491E3F-0DEF-4F0D-B20C-E48555E654B4}">
      <dsp:nvSpPr>
        <dsp:cNvPr id="0" name=""/>
        <dsp:cNvSpPr/>
      </dsp:nvSpPr>
      <dsp:spPr>
        <a:xfrm>
          <a:off x="3214513"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en-US" sz="1100" kern="1200" dirty="0"/>
            <a:t>Data type (</a:t>
          </a:r>
          <a:r>
            <a:rPr lang="en-US" sz="1100" kern="1200" dirty="0" err="1"/>
            <a:t>Depth,BS</a:t>
          </a:r>
          <a:r>
            <a:rPr lang="en-US" sz="1100" kern="1200" dirty="0"/>
            <a:t>, WCD)</a:t>
          </a:r>
        </a:p>
        <a:p>
          <a:pPr marL="57150" lvl="1" indent="-57150" algn="l" defTabSz="488950">
            <a:lnSpc>
              <a:spcPct val="90000"/>
            </a:lnSpc>
            <a:spcBef>
              <a:spcPct val="0"/>
            </a:spcBef>
            <a:spcAft>
              <a:spcPct val="15000"/>
            </a:spcAft>
            <a:buChar char="••"/>
          </a:pPr>
          <a:r>
            <a:rPr lang="en-US" sz="1100" kern="1200" dirty="0"/>
            <a:t>Line spacing</a:t>
          </a:r>
        </a:p>
        <a:p>
          <a:pPr marL="57150" lvl="1" indent="-57150" algn="l" defTabSz="488950">
            <a:lnSpc>
              <a:spcPct val="90000"/>
            </a:lnSpc>
            <a:spcBef>
              <a:spcPct val="0"/>
            </a:spcBef>
            <a:spcAft>
              <a:spcPct val="15000"/>
            </a:spcAft>
            <a:buChar char="••"/>
          </a:pPr>
          <a:r>
            <a:rPr lang="en-US" sz="1100" kern="1200" dirty="0"/>
            <a:t>Survey Speed</a:t>
          </a:r>
        </a:p>
        <a:p>
          <a:pPr marL="57150" lvl="1" indent="-57150" algn="l" defTabSz="488950">
            <a:lnSpc>
              <a:spcPct val="90000"/>
            </a:lnSpc>
            <a:spcBef>
              <a:spcPct val="0"/>
            </a:spcBef>
            <a:spcAft>
              <a:spcPct val="15000"/>
            </a:spcAft>
            <a:buChar char="••"/>
          </a:pPr>
          <a:r>
            <a:rPr lang="en-US" sz="1100" kern="1200" dirty="0"/>
            <a:t>Resolution</a:t>
          </a:r>
        </a:p>
        <a:p>
          <a:pPr marL="57150" lvl="1" indent="-57150" algn="l" defTabSz="488950">
            <a:lnSpc>
              <a:spcPct val="90000"/>
            </a:lnSpc>
            <a:spcBef>
              <a:spcPct val="0"/>
            </a:spcBef>
            <a:spcAft>
              <a:spcPct val="15000"/>
            </a:spcAft>
            <a:buChar char="••"/>
          </a:pPr>
          <a:r>
            <a:rPr lang="en-US" sz="1100" kern="1200" dirty="0"/>
            <a:t>Sounding density </a:t>
          </a:r>
        </a:p>
        <a:p>
          <a:pPr marL="57150" lvl="1" indent="-57150" algn="l" defTabSz="488950">
            <a:lnSpc>
              <a:spcPct val="90000"/>
            </a:lnSpc>
            <a:spcBef>
              <a:spcPct val="0"/>
            </a:spcBef>
            <a:spcAft>
              <a:spcPct val="15000"/>
            </a:spcAft>
            <a:buChar char="••"/>
          </a:pPr>
          <a:r>
            <a:rPr lang="en-US" sz="1100" kern="1200" dirty="0"/>
            <a:t>Data logging </a:t>
          </a:r>
        </a:p>
        <a:p>
          <a:pPr marL="114300" lvl="2" indent="-57150" algn="l" defTabSz="488950">
            <a:lnSpc>
              <a:spcPct val="90000"/>
            </a:lnSpc>
            <a:spcBef>
              <a:spcPct val="0"/>
            </a:spcBef>
            <a:spcAft>
              <a:spcPct val="15000"/>
            </a:spcAft>
            <a:buChar char="••"/>
          </a:pPr>
          <a:r>
            <a:rPr lang="en-US" sz="1100" kern="1200" dirty="0"/>
            <a:t>File naming convention</a:t>
          </a:r>
        </a:p>
        <a:p>
          <a:pPr marL="114300" lvl="2" indent="-57150" algn="l" defTabSz="488950">
            <a:lnSpc>
              <a:spcPct val="90000"/>
            </a:lnSpc>
            <a:spcBef>
              <a:spcPct val="0"/>
            </a:spcBef>
            <a:spcAft>
              <a:spcPct val="15000"/>
            </a:spcAft>
            <a:buChar char="••"/>
          </a:pPr>
          <a:r>
            <a:rPr lang="en-US" sz="1100" kern="1200" dirty="0"/>
            <a:t>Raw</a:t>
          </a:r>
        </a:p>
        <a:p>
          <a:pPr marL="114300" lvl="2" indent="-57150" algn="l" defTabSz="488950">
            <a:lnSpc>
              <a:spcPct val="90000"/>
            </a:lnSpc>
            <a:spcBef>
              <a:spcPct val="0"/>
            </a:spcBef>
            <a:spcAft>
              <a:spcPct val="15000"/>
            </a:spcAft>
            <a:buChar char="••"/>
          </a:pPr>
          <a:r>
            <a:rPr lang="en-US" sz="1100" kern="1200" dirty="0"/>
            <a:t>Filters</a:t>
          </a:r>
        </a:p>
        <a:p>
          <a:pPr marL="114300" lvl="2" indent="-57150" algn="l" defTabSz="488950">
            <a:lnSpc>
              <a:spcPct val="90000"/>
            </a:lnSpc>
            <a:spcBef>
              <a:spcPct val="0"/>
            </a:spcBef>
            <a:spcAft>
              <a:spcPct val="15000"/>
            </a:spcAft>
            <a:buChar char="••"/>
          </a:pPr>
          <a:r>
            <a:rPr lang="en-US" sz="1100" kern="1200" dirty="0"/>
            <a:t>Sound Velocity Profile</a:t>
          </a:r>
        </a:p>
        <a:p>
          <a:pPr marL="114300" lvl="2" indent="-57150" algn="l" defTabSz="488950">
            <a:lnSpc>
              <a:spcPct val="90000"/>
            </a:lnSpc>
            <a:spcBef>
              <a:spcPct val="0"/>
            </a:spcBef>
            <a:spcAft>
              <a:spcPct val="15000"/>
            </a:spcAft>
            <a:buChar char="••"/>
          </a:pPr>
          <a:r>
            <a:rPr lang="en-US" sz="1100" kern="1200" dirty="0"/>
            <a:t>Ship navigation</a:t>
          </a:r>
        </a:p>
        <a:p>
          <a:pPr marL="57150" lvl="1" indent="-57150" algn="l" defTabSz="488950">
            <a:lnSpc>
              <a:spcPct val="90000"/>
            </a:lnSpc>
            <a:spcBef>
              <a:spcPct val="0"/>
            </a:spcBef>
            <a:spcAft>
              <a:spcPct val="15000"/>
            </a:spcAft>
            <a:buChar char="••"/>
          </a:pPr>
          <a:r>
            <a:rPr lang="en-US" sz="1100" kern="1200" dirty="0"/>
            <a:t>QA/QC</a:t>
          </a:r>
        </a:p>
        <a:p>
          <a:pPr marL="57150" lvl="1" indent="-57150" algn="l" defTabSz="488950">
            <a:lnSpc>
              <a:spcPct val="90000"/>
            </a:lnSpc>
            <a:spcBef>
              <a:spcPct val="0"/>
            </a:spcBef>
            <a:spcAft>
              <a:spcPct val="15000"/>
            </a:spcAft>
            <a:buChar char="••"/>
          </a:pPr>
          <a:r>
            <a:rPr lang="en-US" sz="1100" kern="1200" dirty="0"/>
            <a:t>Report/Logs (Templates)</a:t>
          </a:r>
        </a:p>
        <a:p>
          <a:pPr marL="57150" lvl="1" indent="-57150" algn="l" defTabSz="488950">
            <a:lnSpc>
              <a:spcPct val="90000"/>
            </a:lnSpc>
            <a:spcBef>
              <a:spcPct val="0"/>
            </a:spcBef>
            <a:spcAft>
              <a:spcPct val="15000"/>
            </a:spcAft>
            <a:buChar char="••"/>
          </a:pPr>
          <a:r>
            <a:rPr lang="en-US" sz="1100" kern="1200" dirty="0"/>
            <a:t>Backup</a:t>
          </a:r>
        </a:p>
      </dsp:txBody>
      <dsp:txXfrm>
        <a:off x="3214513" y="1426933"/>
        <a:ext cx="870261" cy="511229"/>
      </dsp:txXfrm>
    </dsp:sp>
    <dsp:sp modelId="{B2FE859F-251C-44B1-A354-6999C1834088}">
      <dsp:nvSpPr>
        <dsp:cNvPr id="0" name=""/>
        <dsp:cNvSpPr/>
      </dsp:nvSpPr>
      <dsp:spPr>
        <a:xfrm rot="2700000">
          <a:off x="2220028" y="477027"/>
          <a:ext cx="932664" cy="932664"/>
        </a:xfrm>
        <a:prstGeom prst="teardrop">
          <a:avLst>
            <a:gd name="adj" fmla="val 1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B3E0C6-F684-4EC2-ACA4-A059B57DE645}">
      <dsp:nvSpPr>
        <dsp:cNvPr id="0" name=""/>
        <dsp:cNvSpPr/>
      </dsp:nvSpPr>
      <dsp:spPr>
        <a:xfrm>
          <a:off x="2250789" y="508225"/>
          <a:ext cx="870261" cy="870432"/>
        </a:xfrm>
        <a:prstGeom prst="ellipse">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a:t>Calibration</a:t>
          </a:r>
        </a:p>
      </dsp:txBody>
      <dsp:txXfrm>
        <a:off x="2375112" y="632596"/>
        <a:ext cx="621615" cy="621690"/>
      </dsp:txXfrm>
    </dsp:sp>
    <dsp:sp modelId="{713DDC4B-F1FC-4BD1-810A-69B19E7931E9}">
      <dsp:nvSpPr>
        <dsp:cNvPr id="0" name=""/>
        <dsp:cNvSpPr/>
      </dsp:nvSpPr>
      <dsp:spPr>
        <a:xfrm>
          <a:off x="2250789"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en-US" sz="1100" kern="1200" dirty="0"/>
            <a:t>Navigation validation </a:t>
          </a:r>
        </a:p>
        <a:p>
          <a:pPr marL="57150" lvl="1" indent="-57150" algn="l" defTabSz="488950">
            <a:lnSpc>
              <a:spcPct val="90000"/>
            </a:lnSpc>
            <a:spcBef>
              <a:spcPct val="0"/>
            </a:spcBef>
            <a:spcAft>
              <a:spcPct val="15000"/>
            </a:spcAft>
            <a:buChar char="••"/>
          </a:pPr>
          <a:r>
            <a:rPr lang="en-US" sz="1100" kern="1200" dirty="0"/>
            <a:t>Patch test</a:t>
          </a:r>
        </a:p>
        <a:p>
          <a:pPr marL="57150" lvl="1" indent="-57150" algn="l" defTabSz="488950">
            <a:lnSpc>
              <a:spcPct val="90000"/>
            </a:lnSpc>
            <a:spcBef>
              <a:spcPct val="0"/>
            </a:spcBef>
            <a:spcAft>
              <a:spcPct val="15000"/>
            </a:spcAft>
            <a:buChar char="••"/>
          </a:pPr>
          <a:r>
            <a:rPr lang="en-US" sz="1100" kern="1200" dirty="0"/>
            <a:t>Gyro calibration</a:t>
          </a:r>
        </a:p>
        <a:p>
          <a:pPr marL="57150" lvl="1" indent="-57150" algn="l" defTabSz="488950">
            <a:lnSpc>
              <a:spcPct val="90000"/>
            </a:lnSpc>
            <a:spcBef>
              <a:spcPct val="0"/>
            </a:spcBef>
            <a:spcAft>
              <a:spcPct val="15000"/>
            </a:spcAft>
            <a:buChar char="••"/>
          </a:pPr>
          <a:r>
            <a:rPr lang="en-US" sz="1100" kern="1200" dirty="0"/>
            <a:t>Depth check (Bar check)</a:t>
          </a:r>
        </a:p>
        <a:p>
          <a:pPr marL="57150" lvl="1" indent="-57150" algn="l" defTabSz="488950">
            <a:lnSpc>
              <a:spcPct val="90000"/>
            </a:lnSpc>
            <a:spcBef>
              <a:spcPct val="0"/>
            </a:spcBef>
            <a:spcAft>
              <a:spcPct val="15000"/>
            </a:spcAft>
            <a:buChar char="••"/>
          </a:pPr>
          <a:r>
            <a:rPr lang="en-US" sz="1100" kern="1200" dirty="0"/>
            <a:t>Dimensional </a:t>
          </a:r>
          <a:endParaRPr lang="en-CA" sz="1100" kern="1200" dirty="0"/>
        </a:p>
        <a:p>
          <a:pPr marL="57150" lvl="1" indent="-57150" algn="l" defTabSz="488950">
            <a:lnSpc>
              <a:spcPct val="90000"/>
            </a:lnSpc>
            <a:spcBef>
              <a:spcPct val="0"/>
            </a:spcBef>
            <a:spcAft>
              <a:spcPct val="15000"/>
            </a:spcAft>
            <a:buChar char="••"/>
          </a:pPr>
          <a:r>
            <a:rPr lang="en-CA" sz="1100" kern="1200" dirty="0"/>
            <a:t>Report/Templates</a:t>
          </a:r>
        </a:p>
      </dsp:txBody>
      <dsp:txXfrm>
        <a:off x="2250789" y="1426933"/>
        <a:ext cx="870261" cy="511229"/>
      </dsp:txXfrm>
    </dsp:sp>
    <dsp:sp modelId="{E325AED0-B06F-4FAA-B84E-7F37D895EF2F}">
      <dsp:nvSpPr>
        <dsp:cNvPr id="0" name=""/>
        <dsp:cNvSpPr/>
      </dsp:nvSpPr>
      <dsp:spPr>
        <a:xfrm rot="2700000">
          <a:off x="1256304" y="477027"/>
          <a:ext cx="932664" cy="932664"/>
        </a:xfrm>
        <a:prstGeom prst="teardrop">
          <a:avLst>
            <a:gd name="adj" fmla="val 1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99106D-61C9-48D6-B26A-C13088EB46FA}">
      <dsp:nvSpPr>
        <dsp:cNvPr id="0" name=""/>
        <dsp:cNvSpPr/>
      </dsp:nvSpPr>
      <dsp:spPr>
        <a:xfrm>
          <a:off x="1287064" y="508225"/>
          <a:ext cx="870261" cy="870432"/>
        </a:xfrm>
        <a:prstGeom prst="ellipse">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CA" sz="1050" kern="1200" dirty="0"/>
            <a:t>Mobilisation</a:t>
          </a:r>
        </a:p>
      </dsp:txBody>
      <dsp:txXfrm>
        <a:off x="1411387" y="632596"/>
        <a:ext cx="621615" cy="621690"/>
      </dsp:txXfrm>
    </dsp:sp>
    <dsp:sp modelId="{36A8DA50-8F1D-486F-9415-E8DB9208D6EA}">
      <dsp:nvSpPr>
        <dsp:cNvPr id="0" name=""/>
        <dsp:cNvSpPr/>
      </dsp:nvSpPr>
      <dsp:spPr>
        <a:xfrm>
          <a:off x="1287064"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en-CA" sz="1100" kern="1200" dirty="0"/>
            <a:t>Installation</a:t>
          </a:r>
        </a:p>
        <a:p>
          <a:pPr marL="114300" lvl="2" indent="-57150" algn="l" defTabSz="488950">
            <a:lnSpc>
              <a:spcPct val="90000"/>
            </a:lnSpc>
            <a:spcBef>
              <a:spcPct val="0"/>
            </a:spcBef>
            <a:spcAft>
              <a:spcPct val="15000"/>
            </a:spcAft>
            <a:buChar char="••"/>
          </a:pPr>
          <a:r>
            <a:rPr lang="en-CA" sz="1100" kern="1200" dirty="0"/>
            <a:t>MBES</a:t>
          </a:r>
        </a:p>
        <a:p>
          <a:pPr marL="114300" lvl="2" indent="-57150" algn="l" defTabSz="488950">
            <a:lnSpc>
              <a:spcPct val="90000"/>
            </a:lnSpc>
            <a:spcBef>
              <a:spcPct val="0"/>
            </a:spcBef>
            <a:spcAft>
              <a:spcPct val="15000"/>
            </a:spcAft>
            <a:buChar char="••"/>
          </a:pPr>
          <a:r>
            <a:rPr lang="en-CA" sz="1100" kern="1200" dirty="0"/>
            <a:t>MRU</a:t>
          </a:r>
        </a:p>
        <a:p>
          <a:pPr marL="114300" lvl="2" indent="-57150" algn="l" defTabSz="488950">
            <a:lnSpc>
              <a:spcPct val="90000"/>
            </a:lnSpc>
            <a:spcBef>
              <a:spcPct val="0"/>
            </a:spcBef>
            <a:spcAft>
              <a:spcPct val="15000"/>
            </a:spcAft>
            <a:buChar char="••"/>
          </a:pPr>
          <a:r>
            <a:rPr lang="en-CA" sz="1100" kern="1200" dirty="0"/>
            <a:t>Position</a:t>
          </a:r>
        </a:p>
        <a:p>
          <a:pPr marL="57150" lvl="1" indent="-57150" algn="l" defTabSz="488950">
            <a:lnSpc>
              <a:spcPct val="90000"/>
            </a:lnSpc>
            <a:spcBef>
              <a:spcPct val="0"/>
            </a:spcBef>
            <a:spcAft>
              <a:spcPct val="15000"/>
            </a:spcAft>
            <a:buChar char="••"/>
          </a:pPr>
          <a:r>
            <a:rPr lang="en-CA" sz="1100" kern="1200" dirty="0"/>
            <a:t>Tide gage</a:t>
          </a:r>
        </a:p>
        <a:p>
          <a:pPr marL="57150" lvl="1" indent="-57150" algn="l" defTabSz="488950">
            <a:lnSpc>
              <a:spcPct val="90000"/>
            </a:lnSpc>
            <a:spcBef>
              <a:spcPct val="0"/>
            </a:spcBef>
            <a:spcAft>
              <a:spcPct val="15000"/>
            </a:spcAft>
            <a:buChar char="••"/>
          </a:pPr>
          <a:r>
            <a:rPr lang="en-CA" sz="1100" kern="1200" dirty="0"/>
            <a:t>Report/Templates</a:t>
          </a:r>
        </a:p>
      </dsp:txBody>
      <dsp:txXfrm>
        <a:off x="1287064" y="1426933"/>
        <a:ext cx="870261" cy="511229"/>
      </dsp:txXfrm>
    </dsp:sp>
    <dsp:sp modelId="{47DA0B67-9AB9-470F-A9D5-70F1714D9BDE}">
      <dsp:nvSpPr>
        <dsp:cNvPr id="0" name=""/>
        <dsp:cNvSpPr/>
      </dsp:nvSpPr>
      <dsp:spPr>
        <a:xfrm rot="2700000">
          <a:off x="292579" y="477027"/>
          <a:ext cx="932664" cy="932664"/>
        </a:xfrm>
        <a:prstGeom prst="teardrop">
          <a:avLst>
            <a:gd name="adj" fmla="val 1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5316DD-F0CC-488D-B472-F515A5B593DB}">
      <dsp:nvSpPr>
        <dsp:cNvPr id="0" name=""/>
        <dsp:cNvSpPr/>
      </dsp:nvSpPr>
      <dsp:spPr>
        <a:xfrm>
          <a:off x="323339" y="508225"/>
          <a:ext cx="870261" cy="870432"/>
        </a:xfrm>
        <a:prstGeom prst="ellipse">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CA" sz="1100" kern="1200" dirty="0"/>
            <a:t>Planning</a:t>
          </a:r>
        </a:p>
      </dsp:txBody>
      <dsp:txXfrm>
        <a:off x="447662" y="632596"/>
        <a:ext cx="621615" cy="621690"/>
      </dsp:txXfrm>
    </dsp:sp>
    <dsp:sp modelId="{6D75A2B9-6D9B-4F51-9994-BC5ABB009F98}">
      <dsp:nvSpPr>
        <dsp:cNvPr id="0" name=""/>
        <dsp:cNvSpPr/>
      </dsp:nvSpPr>
      <dsp:spPr>
        <a:xfrm>
          <a:off x="323339"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en-US" sz="1100" kern="1200" dirty="0"/>
            <a:t>Survey types</a:t>
          </a:r>
          <a:endParaRPr lang="en-CA" sz="1100" kern="1200" dirty="0"/>
        </a:p>
        <a:p>
          <a:pPr marL="114300" lvl="2" indent="-57150" algn="l" defTabSz="488950">
            <a:lnSpc>
              <a:spcPct val="90000"/>
            </a:lnSpc>
            <a:spcBef>
              <a:spcPct val="0"/>
            </a:spcBef>
            <a:spcAft>
              <a:spcPct val="15000"/>
            </a:spcAft>
            <a:buChar char="••"/>
          </a:pPr>
          <a:r>
            <a:rPr lang="en-US" sz="1100" kern="1200" dirty="0"/>
            <a:t>Baseline</a:t>
          </a:r>
        </a:p>
        <a:p>
          <a:pPr marL="114300" lvl="2" indent="-57150" algn="l" defTabSz="488950">
            <a:lnSpc>
              <a:spcPct val="90000"/>
            </a:lnSpc>
            <a:spcBef>
              <a:spcPct val="0"/>
            </a:spcBef>
            <a:spcAft>
              <a:spcPct val="15000"/>
            </a:spcAft>
            <a:buChar char="••"/>
          </a:pPr>
          <a:r>
            <a:rPr lang="en-US" sz="1100" kern="1200" dirty="0"/>
            <a:t>Monitoring</a:t>
          </a:r>
        </a:p>
        <a:p>
          <a:pPr marL="114300" lvl="2" indent="-57150" algn="l" defTabSz="488950">
            <a:lnSpc>
              <a:spcPct val="90000"/>
            </a:lnSpc>
            <a:spcBef>
              <a:spcPct val="0"/>
            </a:spcBef>
            <a:spcAft>
              <a:spcPct val="15000"/>
            </a:spcAft>
            <a:buChar char="••"/>
          </a:pPr>
          <a:r>
            <a:rPr lang="en-US" sz="1100" kern="1200" dirty="0"/>
            <a:t>Infrastructure</a:t>
          </a:r>
        </a:p>
        <a:p>
          <a:pPr marL="114300" lvl="2" indent="-57150" algn="l" defTabSz="488950">
            <a:lnSpc>
              <a:spcPct val="90000"/>
            </a:lnSpc>
            <a:spcBef>
              <a:spcPct val="0"/>
            </a:spcBef>
            <a:spcAft>
              <a:spcPct val="15000"/>
            </a:spcAft>
            <a:buChar char="••"/>
          </a:pPr>
          <a:r>
            <a:rPr lang="en-US" sz="1100" kern="1200" dirty="0"/>
            <a:t>Science other</a:t>
          </a:r>
        </a:p>
        <a:p>
          <a:pPr marL="114300" lvl="2" indent="-57150" algn="l" defTabSz="488950">
            <a:lnSpc>
              <a:spcPct val="90000"/>
            </a:lnSpc>
            <a:spcBef>
              <a:spcPct val="0"/>
            </a:spcBef>
            <a:spcAft>
              <a:spcPct val="15000"/>
            </a:spcAft>
            <a:buChar char="••"/>
          </a:pPr>
          <a:r>
            <a:rPr lang="en-US" sz="1100" kern="1200" dirty="0"/>
            <a:t>Charting</a:t>
          </a:r>
        </a:p>
        <a:p>
          <a:pPr marL="57150" lvl="1" indent="-57150" algn="l" defTabSz="488950">
            <a:lnSpc>
              <a:spcPct val="90000"/>
            </a:lnSpc>
            <a:spcBef>
              <a:spcPct val="0"/>
            </a:spcBef>
            <a:spcAft>
              <a:spcPct val="15000"/>
            </a:spcAft>
            <a:buChar char="••"/>
          </a:pPr>
          <a:r>
            <a:rPr lang="en-US" sz="1100" kern="1200" dirty="0"/>
            <a:t>Study Area</a:t>
          </a:r>
        </a:p>
        <a:p>
          <a:pPr marL="114300" lvl="2" indent="-57150" algn="l" defTabSz="488950">
            <a:lnSpc>
              <a:spcPct val="90000"/>
            </a:lnSpc>
            <a:spcBef>
              <a:spcPct val="0"/>
            </a:spcBef>
            <a:spcAft>
              <a:spcPct val="15000"/>
            </a:spcAft>
            <a:buChar char="••"/>
          </a:pPr>
          <a:r>
            <a:rPr lang="en-US" sz="1100" kern="1200" dirty="0"/>
            <a:t>Size</a:t>
          </a:r>
        </a:p>
        <a:p>
          <a:pPr marL="114300" lvl="2" indent="-57150" algn="l" defTabSz="488950">
            <a:lnSpc>
              <a:spcPct val="90000"/>
            </a:lnSpc>
            <a:spcBef>
              <a:spcPct val="0"/>
            </a:spcBef>
            <a:spcAft>
              <a:spcPct val="15000"/>
            </a:spcAft>
            <a:buChar char="••"/>
          </a:pPr>
          <a:r>
            <a:rPr lang="en-US" sz="1100" kern="1200" dirty="0"/>
            <a:t>Depth</a:t>
          </a:r>
        </a:p>
        <a:p>
          <a:pPr marL="114300" lvl="2" indent="-57150" algn="l" defTabSz="488950">
            <a:lnSpc>
              <a:spcPct val="90000"/>
            </a:lnSpc>
            <a:spcBef>
              <a:spcPct val="0"/>
            </a:spcBef>
            <a:spcAft>
              <a:spcPct val="15000"/>
            </a:spcAft>
            <a:buChar char="••"/>
          </a:pPr>
          <a:r>
            <a:rPr lang="en-US" sz="1100" kern="1200" dirty="0"/>
            <a:t>Tides</a:t>
          </a:r>
        </a:p>
        <a:p>
          <a:pPr marL="114300" lvl="2" indent="-57150" algn="l" defTabSz="488950">
            <a:lnSpc>
              <a:spcPct val="90000"/>
            </a:lnSpc>
            <a:spcBef>
              <a:spcPct val="0"/>
            </a:spcBef>
            <a:spcAft>
              <a:spcPct val="15000"/>
            </a:spcAft>
            <a:buChar char="••"/>
          </a:pPr>
          <a:r>
            <a:rPr lang="en-US" sz="1100" kern="1200" dirty="0"/>
            <a:t>Survey time</a:t>
          </a:r>
        </a:p>
        <a:p>
          <a:pPr marL="57150" lvl="1" indent="-57150" algn="l" defTabSz="488950">
            <a:lnSpc>
              <a:spcPct val="90000"/>
            </a:lnSpc>
            <a:spcBef>
              <a:spcPct val="0"/>
            </a:spcBef>
            <a:spcAft>
              <a:spcPct val="15000"/>
            </a:spcAft>
            <a:buChar char="••"/>
          </a:pPr>
          <a:r>
            <a:rPr lang="en-US" sz="1100" kern="1200" dirty="0"/>
            <a:t>MBES type</a:t>
          </a:r>
        </a:p>
        <a:p>
          <a:pPr marL="57150" lvl="1" indent="-57150" algn="l" defTabSz="488950">
            <a:lnSpc>
              <a:spcPct val="90000"/>
            </a:lnSpc>
            <a:spcBef>
              <a:spcPct val="0"/>
            </a:spcBef>
            <a:spcAft>
              <a:spcPct val="15000"/>
            </a:spcAft>
            <a:buChar char="••"/>
          </a:pPr>
          <a:r>
            <a:rPr lang="en-US" sz="1100" kern="1200" dirty="0"/>
            <a:t>Data collation previous survey</a:t>
          </a:r>
        </a:p>
        <a:p>
          <a:pPr marL="57150" lvl="1" indent="-57150" algn="l" defTabSz="488950">
            <a:lnSpc>
              <a:spcPct val="90000"/>
            </a:lnSpc>
            <a:spcBef>
              <a:spcPct val="0"/>
            </a:spcBef>
            <a:spcAft>
              <a:spcPct val="15000"/>
            </a:spcAft>
            <a:buChar char="••"/>
          </a:pPr>
          <a:r>
            <a:rPr lang="en-US" sz="1100" kern="1200" dirty="0"/>
            <a:t>MBES priority plan - collaborations</a:t>
          </a:r>
        </a:p>
      </dsp:txBody>
      <dsp:txXfrm>
        <a:off x="323339" y="1426933"/>
        <a:ext cx="870261" cy="5112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D0C424-8049-4AB0-B08D-7C9AA9722A15}">
      <dsp:nvSpPr>
        <dsp:cNvPr id="0" name=""/>
        <dsp:cNvSpPr/>
      </dsp:nvSpPr>
      <dsp:spPr>
        <a:xfrm>
          <a:off x="8001394" y="477132"/>
          <a:ext cx="932864" cy="932618"/>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F2D4AB-9AF8-49BA-84C2-9B6974F57C71}">
      <dsp:nvSpPr>
        <dsp:cNvPr id="0" name=""/>
        <dsp:cNvSpPr/>
      </dsp:nvSpPr>
      <dsp:spPr>
        <a:xfrm>
          <a:off x="8033137" y="508225"/>
          <a:ext cx="870261" cy="870432"/>
        </a:xfrm>
        <a:prstGeom prst="ellipse">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Archive</a:t>
          </a:r>
        </a:p>
      </dsp:txBody>
      <dsp:txXfrm>
        <a:off x="8157460" y="632596"/>
        <a:ext cx="621615" cy="621690"/>
      </dsp:txXfrm>
    </dsp:sp>
    <dsp:sp modelId="{BDBFD4EB-0052-472C-940D-6FE9EA3B0683}">
      <dsp:nvSpPr>
        <dsp:cNvPr id="0" name=""/>
        <dsp:cNvSpPr/>
      </dsp:nvSpPr>
      <dsp:spPr>
        <a:xfrm rot="2700000">
          <a:off x="7037770" y="477027"/>
          <a:ext cx="932664" cy="932664"/>
        </a:xfrm>
        <a:prstGeom prst="teardrop">
          <a:avLst>
            <a:gd name="adj" fmla="val 1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626D17-2CEE-40DC-B101-7093D2DC51EB}">
      <dsp:nvSpPr>
        <dsp:cNvPr id="0" name=""/>
        <dsp:cNvSpPr/>
      </dsp:nvSpPr>
      <dsp:spPr>
        <a:xfrm>
          <a:off x="7069412" y="508225"/>
          <a:ext cx="870261" cy="870432"/>
        </a:xfrm>
        <a:prstGeom prst="ellipse">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Publication</a:t>
          </a:r>
        </a:p>
      </dsp:txBody>
      <dsp:txXfrm>
        <a:off x="7193735" y="632596"/>
        <a:ext cx="621615" cy="621690"/>
      </dsp:txXfrm>
    </dsp:sp>
    <dsp:sp modelId="{E0B38280-62CE-4565-8845-AB35583058B6}">
      <dsp:nvSpPr>
        <dsp:cNvPr id="0" name=""/>
        <dsp:cNvSpPr/>
      </dsp:nvSpPr>
      <dsp:spPr>
        <a:xfrm>
          <a:off x="7069412"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US" sz="1200" b="1" kern="1200" dirty="0">
              <a:solidFill>
                <a:srgbClr val="FF0000"/>
              </a:solidFill>
            </a:rPr>
            <a:t>Moratorium on public release</a:t>
          </a:r>
        </a:p>
      </dsp:txBody>
      <dsp:txXfrm>
        <a:off x="7069412" y="1426933"/>
        <a:ext cx="870261" cy="511229"/>
      </dsp:txXfrm>
    </dsp:sp>
    <dsp:sp modelId="{A837BBF4-2A8E-4550-A6BF-42343A5D75A6}">
      <dsp:nvSpPr>
        <dsp:cNvPr id="0" name=""/>
        <dsp:cNvSpPr/>
      </dsp:nvSpPr>
      <dsp:spPr>
        <a:xfrm rot="2700000">
          <a:off x="6074927" y="477027"/>
          <a:ext cx="932664" cy="932664"/>
        </a:xfrm>
        <a:prstGeom prst="teardrop">
          <a:avLst>
            <a:gd name="adj" fmla="val 1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E872DB-9B9A-41B9-B607-07A597B62388}">
      <dsp:nvSpPr>
        <dsp:cNvPr id="0" name=""/>
        <dsp:cNvSpPr/>
      </dsp:nvSpPr>
      <dsp:spPr>
        <a:xfrm>
          <a:off x="6105687" y="508225"/>
          <a:ext cx="870261" cy="870432"/>
        </a:xfrm>
        <a:prstGeom prst="ellipse">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Product Generation</a:t>
          </a:r>
        </a:p>
      </dsp:txBody>
      <dsp:txXfrm>
        <a:off x="6230010" y="632596"/>
        <a:ext cx="621615" cy="621690"/>
      </dsp:txXfrm>
    </dsp:sp>
    <dsp:sp modelId="{0B0BC913-219B-4C18-87C9-55DEEC972073}">
      <dsp:nvSpPr>
        <dsp:cNvPr id="0" name=""/>
        <dsp:cNvSpPr/>
      </dsp:nvSpPr>
      <dsp:spPr>
        <a:xfrm>
          <a:off x="6105687"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US" sz="1200" kern="1200" dirty="0"/>
            <a:t>Data input</a:t>
          </a:r>
        </a:p>
        <a:p>
          <a:pPr marL="114300" lvl="1" indent="-114300" algn="l" defTabSz="533400">
            <a:lnSpc>
              <a:spcPct val="90000"/>
            </a:lnSpc>
            <a:spcBef>
              <a:spcPct val="0"/>
            </a:spcBef>
            <a:spcAft>
              <a:spcPct val="15000"/>
            </a:spcAft>
            <a:buChar char="••"/>
          </a:pPr>
          <a:r>
            <a:rPr lang="en-US" sz="1200" kern="1200" dirty="0"/>
            <a:t>Software selection</a:t>
          </a:r>
        </a:p>
        <a:p>
          <a:pPr marL="114300" lvl="1" indent="-114300" algn="l" defTabSz="533400">
            <a:lnSpc>
              <a:spcPct val="90000"/>
            </a:lnSpc>
            <a:spcBef>
              <a:spcPct val="0"/>
            </a:spcBef>
            <a:spcAft>
              <a:spcPct val="15000"/>
            </a:spcAft>
            <a:buChar char="••"/>
          </a:pPr>
          <a:r>
            <a:rPr lang="en-US" sz="1200" kern="1200" dirty="0"/>
            <a:t>Cartographic rules</a:t>
          </a:r>
        </a:p>
        <a:p>
          <a:pPr marL="114300" lvl="1" indent="-114300" algn="l" defTabSz="533400">
            <a:lnSpc>
              <a:spcPct val="90000"/>
            </a:lnSpc>
            <a:spcBef>
              <a:spcPct val="0"/>
            </a:spcBef>
            <a:spcAft>
              <a:spcPct val="15000"/>
            </a:spcAft>
            <a:buChar char="••"/>
          </a:pPr>
          <a:r>
            <a:rPr lang="en-US" sz="1200" kern="1200" dirty="0"/>
            <a:t>Export formats</a:t>
          </a:r>
        </a:p>
        <a:p>
          <a:pPr marL="114300" lvl="1" indent="-114300" algn="l" defTabSz="533400">
            <a:lnSpc>
              <a:spcPct val="90000"/>
            </a:lnSpc>
            <a:spcBef>
              <a:spcPct val="0"/>
            </a:spcBef>
            <a:spcAft>
              <a:spcPct val="15000"/>
            </a:spcAft>
            <a:buChar char="••"/>
          </a:pPr>
          <a:r>
            <a:rPr lang="en-US" sz="1200" kern="1200" dirty="0">
              <a:solidFill>
                <a:srgbClr val="FF0000"/>
              </a:solidFill>
            </a:rPr>
            <a:t>Spatial variables for modelling</a:t>
          </a:r>
        </a:p>
        <a:p>
          <a:pPr marL="228600" lvl="2" indent="-114300" algn="l" defTabSz="533400">
            <a:lnSpc>
              <a:spcPct val="90000"/>
            </a:lnSpc>
            <a:spcBef>
              <a:spcPct val="0"/>
            </a:spcBef>
            <a:spcAft>
              <a:spcPct val="15000"/>
            </a:spcAft>
            <a:buChar char="••"/>
          </a:pPr>
          <a:r>
            <a:rPr lang="en-US" sz="1200" kern="1200" dirty="0" smtClean="0">
              <a:solidFill>
                <a:srgbClr val="FF0000"/>
              </a:solidFill>
            </a:rPr>
            <a:t>Slope</a:t>
          </a:r>
          <a:endParaRPr lang="en-US" sz="1200" kern="1200" dirty="0">
            <a:solidFill>
              <a:srgbClr val="FF0000"/>
            </a:solidFill>
          </a:endParaRPr>
        </a:p>
        <a:p>
          <a:pPr marL="228600" lvl="2" indent="-114300" algn="l" defTabSz="533400">
            <a:lnSpc>
              <a:spcPct val="90000"/>
            </a:lnSpc>
            <a:spcBef>
              <a:spcPct val="0"/>
            </a:spcBef>
            <a:spcAft>
              <a:spcPct val="15000"/>
            </a:spcAft>
            <a:buChar char="••"/>
          </a:pPr>
          <a:r>
            <a:rPr lang="en-US" sz="1200" kern="1200" dirty="0" err="1" smtClean="0">
              <a:solidFill>
                <a:srgbClr val="FF0000"/>
              </a:solidFill>
            </a:rPr>
            <a:t>Rugosity</a:t>
          </a:r>
          <a:endParaRPr lang="en-US" sz="1200" kern="1200" dirty="0">
            <a:solidFill>
              <a:srgbClr val="FF0000"/>
            </a:solidFill>
          </a:endParaRPr>
        </a:p>
        <a:p>
          <a:pPr marL="228600" lvl="2" indent="-114300" algn="l" defTabSz="533400">
            <a:lnSpc>
              <a:spcPct val="90000"/>
            </a:lnSpc>
            <a:spcBef>
              <a:spcPct val="0"/>
            </a:spcBef>
            <a:spcAft>
              <a:spcPct val="15000"/>
            </a:spcAft>
            <a:buChar char="••"/>
          </a:pPr>
          <a:r>
            <a:rPr lang="en-US" sz="1200" kern="1200" dirty="0" err="1">
              <a:solidFill>
                <a:srgbClr val="FF0000"/>
              </a:solidFill>
            </a:rPr>
            <a:t>Etc</a:t>
          </a:r>
          <a:endParaRPr lang="en-US" sz="1200" kern="1200" dirty="0">
            <a:solidFill>
              <a:srgbClr val="FF0000"/>
            </a:solidFill>
          </a:endParaRPr>
        </a:p>
      </dsp:txBody>
      <dsp:txXfrm>
        <a:off x="6105687" y="1426933"/>
        <a:ext cx="870261" cy="511229"/>
      </dsp:txXfrm>
    </dsp:sp>
    <dsp:sp modelId="{0CF21AAB-12C5-4803-A3D0-3C6EC7AEF591}">
      <dsp:nvSpPr>
        <dsp:cNvPr id="0" name=""/>
        <dsp:cNvSpPr/>
      </dsp:nvSpPr>
      <dsp:spPr>
        <a:xfrm rot="2700000">
          <a:off x="5111202" y="477027"/>
          <a:ext cx="932664" cy="932664"/>
        </a:xfrm>
        <a:prstGeom prst="teardrop">
          <a:avLst>
            <a:gd name="adj" fmla="val 1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C9BA40-281F-4296-B6A9-12CAAB478857}">
      <dsp:nvSpPr>
        <dsp:cNvPr id="0" name=""/>
        <dsp:cNvSpPr/>
      </dsp:nvSpPr>
      <dsp:spPr>
        <a:xfrm>
          <a:off x="5141963" y="508225"/>
          <a:ext cx="870261" cy="870432"/>
        </a:xfrm>
        <a:prstGeom prst="ellipse">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Data Processing </a:t>
          </a:r>
        </a:p>
      </dsp:txBody>
      <dsp:txXfrm>
        <a:off x="5266286" y="632596"/>
        <a:ext cx="621615" cy="621690"/>
      </dsp:txXfrm>
    </dsp:sp>
    <dsp:sp modelId="{4240105F-CE33-46BC-974C-E76417FC5FBA}">
      <dsp:nvSpPr>
        <dsp:cNvPr id="0" name=""/>
        <dsp:cNvSpPr/>
      </dsp:nvSpPr>
      <dsp:spPr>
        <a:xfrm>
          <a:off x="5141963"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0" algn="l" defTabSz="533400">
            <a:lnSpc>
              <a:spcPct val="90000"/>
            </a:lnSpc>
            <a:spcBef>
              <a:spcPct val="0"/>
            </a:spcBef>
            <a:spcAft>
              <a:spcPct val="15000"/>
            </a:spcAft>
            <a:buChar char="••"/>
          </a:pPr>
          <a:r>
            <a:rPr lang="en-US" sz="1200" kern="1200" dirty="0"/>
            <a:t>Software selection</a:t>
          </a:r>
        </a:p>
        <a:p>
          <a:pPr marL="114300" lvl="2" indent="0" algn="l" defTabSz="533400">
            <a:lnSpc>
              <a:spcPct val="90000"/>
            </a:lnSpc>
            <a:spcBef>
              <a:spcPct val="0"/>
            </a:spcBef>
            <a:spcAft>
              <a:spcPct val="15000"/>
            </a:spcAft>
            <a:buChar char="••"/>
          </a:pPr>
          <a:r>
            <a:rPr lang="en-US" sz="1200" b="1" kern="1200" dirty="0">
              <a:solidFill>
                <a:srgbClr val="FF0000"/>
              </a:solidFill>
            </a:rPr>
            <a:t>Bathymetry</a:t>
          </a:r>
        </a:p>
        <a:p>
          <a:pPr marL="114300" lvl="2" indent="0" algn="l" defTabSz="533400">
            <a:lnSpc>
              <a:spcPct val="90000"/>
            </a:lnSpc>
            <a:spcBef>
              <a:spcPct val="0"/>
            </a:spcBef>
            <a:spcAft>
              <a:spcPct val="15000"/>
            </a:spcAft>
            <a:buChar char="••"/>
          </a:pPr>
          <a:r>
            <a:rPr lang="en-US" sz="1200" b="1" kern="1200" dirty="0">
              <a:solidFill>
                <a:srgbClr val="FF0000"/>
              </a:solidFill>
            </a:rPr>
            <a:t>Backscatter</a:t>
          </a:r>
        </a:p>
        <a:p>
          <a:pPr marL="114300" lvl="2" indent="0" algn="l" defTabSz="533400">
            <a:lnSpc>
              <a:spcPct val="90000"/>
            </a:lnSpc>
            <a:spcBef>
              <a:spcPct val="0"/>
            </a:spcBef>
            <a:spcAft>
              <a:spcPct val="15000"/>
            </a:spcAft>
            <a:buChar char="••"/>
          </a:pPr>
          <a:r>
            <a:rPr lang="en-US" sz="1200" b="1" kern="1200" dirty="0">
              <a:solidFill>
                <a:srgbClr val="FF0000"/>
              </a:solidFill>
            </a:rPr>
            <a:t>Water Column</a:t>
          </a:r>
        </a:p>
        <a:p>
          <a:pPr marL="114300" lvl="1" indent="0" algn="l" defTabSz="533400">
            <a:lnSpc>
              <a:spcPct val="90000"/>
            </a:lnSpc>
            <a:spcBef>
              <a:spcPct val="0"/>
            </a:spcBef>
            <a:spcAft>
              <a:spcPct val="15000"/>
            </a:spcAft>
            <a:buChar char="••"/>
          </a:pPr>
          <a:r>
            <a:rPr lang="en-US" sz="1200" b="1" kern="1200" dirty="0">
              <a:solidFill>
                <a:srgbClr val="FF0000"/>
              </a:solidFill>
            </a:rPr>
            <a:t>Project generation</a:t>
          </a:r>
        </a:p>
        <a:p>
          <a:pPr marL="114300" lvl="1" indent="0" algn="l" defTabSz="533400">
            <a:lnSpc>
              <a:spcPct val="90000"/>
            </a:lnSpc>
            <a:spcBef>
              <a:spcPct val="0"/>
            </a:spcBef>
            <a:spcAft>
              <a:spcPct val="15000"/>
            </a:spcAft>
            <a:buChar char="••"/>
          </a:pPr>
          <a:r>
            <a:rPr lang="en-US" sz="1200" kern="1200" dirty="0"/>
            <a:t>Datum</a:t>
          </a:r>
        </a:p>
        <a:p>
          <a:pPr marL="114300" lvl="1" indent="0" algn="l" defTabSz="533400">
            <a:lnSpc>
              <a:spcPct val="90000"/>
            </a:lnSpc>
            <a:spcBef>
              <a:spcPct val="0"/>
            </a:spcBef>
            <a:spcAft>
              <a:spcPct val="15000"/>
            </a:spcAft>
            <a:buChar char="••"/>
          </a:pPr>
          <a:r>
            <a:rPr lang="en-US" sz="1200" kern="1200" dirty="0"/>
            <a:t>Navigation/MRU</a:t>
          </a:r>
        </a:p>
        <a:p>
          <a:pPr marL="114300" lvl="1" indent="0" algn="l" defTabSz="533400">
            <a:lnSpc>
              <a:spcPct val="90000"/>
            </a:lnSpc>
            <a:spcBef>
              <a:spcPct val="0"/>
            </a:spcBef>
            <a:spcAft>
              <a:spcPct val="15000"/>
            </a:spcAft>
            <a:buChar char="••"/>
          </a:pPr>
          <a:r>
            <a:rPr lang="en-US" sz="1200" kern="1200" dirty="0"/>
            <a:t>Field sheets</a:t>
          </a:r>
        </a:p>
        <a:p>
          <a:pPr marL="114300" lvl="1" indent="0" algn="l" defTabSz="533400">
            <a:lnSpc>
              <a:spcPct val="90000"/>
            </a:lnSpc>
            <a:spcBef>
              <a:spcPct val="0"/>
            </a:spcBef>
            <a:spcAft>
              <a:spcPct val="15000"/>
            </a:spcAft>
            <a:buChar char="••"/>
          </a:pPr>
          <a:r>
            <a:rPr lang="en-US" sz="1200" kern="1200" dirty="0"/>
            <a:t>BASE surfaces</a:t>
          </a:r>
        </a:p>
        <a:p>
          <a:pPr marL="114300" lvl="1" indent="0" algn="l" defTabSz="533400">
            <a:lnSpc>
              <a:spcPct val="90000"/>
            </a:lnSpc>
            <a:spcBef>
              <a:spcPct val="0"/>
            </a:spcBef>
            <a:spcAft>
              <a:spcPct val="15000"/>
            </a:spcAft>
            <a:buChar char="••"/>
          </a:pPr>
          <a:r>
            <a:rPr lang="en-US" sz="1200" kern="1200" dirty="0"/>
            <a:t>Cleaning (Swath and subset editing)</a:t>
          </a:r>
        </a:p>
        <a:p>
          <a:pPr marL="114300" lvl="1" indent="0" algn="l" defTabSz="533400">
            <a:lnSpc>
              <a:spcPct val="90000"/>
            </a:lnSpc>
            <a:spcBef>
              <a:spcPct val="0"/>
            </a:spcBef>
            <a:spcAft>
              <a:spcPct val="15000"/>
            </a:spcAft>
            <a:buChar char="••"/>
          </a:pPr>
          <a:r>
            <a:rPr lang="en-US" sz="1200" kern="1200" dirty="0"/>
            <a:t>QC against other data</a:t>
          </a:r>
        </a:p>
        <a:p>
          <a:pPr marL="114300" lvl="1" indent="0" algn="l" defTabSz="533400">
            <a:lnSpc>
              <a:spcPct val="90000"/>
            </a:lnSpc>
            <a:spcBef>
              <a:spcPct val="0"/>
            </a:spcBef>
            <a:spcAft>
              <a:spcPct val="15000"/>
            </a:spcAft>
            <a:buChar char="••"/>
          </a:pPr>
          <a:r>
            <a:rPr lang="en-US" sz="1200" b="1" kern="1200" dirty="0">
              <a:solidFill>
                <a:srgbClr val="FF0000"/>
              </a:solidFill>
            </a:rPr>
            <a:t>Export products</a:t>
          </a:r>
        </a:p>
        <a:p>
          <a:pPr marL="228600" lvl="2" indent="0" algn="l" defTabSz="533400">
            <a:lnSpc>
              <a:spcPct val="90000"/>
            </a:lnSpc>
            <a:spcBef>
              <a:spcPct val="0"/>
            </a:spcBef>
            <a:spcAft>
              <a:spcPct val="15000"/>
            </a:spcAft>
            <a:buChar char="••"/>
          </a:pPr>
          <a:r>
            <a:rPr lang="en-US" sz="1200" b="1" kern="1200" dirty="0" err="1">
              <a:solidFill>
                <a:srgbClr val="FF0000"/>
              </a:solidFill>
            </a:rPr>
            <a:t>Geotiff</a:t>
          </a:r>
          <a:endParaRPr lang="en-US" sz="1200" b="1" kern="1200" dirty="0">
            <a:solidFill>
              <a:srgbClr val="FF0000"/>
            </a:solidFill>
          </a:endParaRPr>
        </a:p>
        <a:p>
          <a:pPr marL="228600" lvl="2" indent="0" algn="l" defTabSz="533400">
            <a:lnSpc>
              <a:spcPct val="90000"/>
            </a:lnSpc>
            <a:spcBef>
              <a:spcPct val="0"/>
            </a:spcBef>
            <a:spcAft>
              <a:spcPct val="15000"/>
            </a:spcAft>
            <a:buChar char="••"/>
          </a:pPr>
          <a:r>
            <a:rPr lang="en-US" sz="1200" b="1" kern="1200" dirty="0">
              <a:solidFill>
                <a:srgbClr val="FF0000"/>
              </a:solidFill>
            </a:rPr>
            <a:t>GSFs</a:t>
          </a:r>
        </a:p>
        <a:p>
          <a:pPr marL="228600" lvl="2" indent="0" algn="l" defTabSz="533400">
            <a:lnSpc>
              <a:spcPct val="90000"/>
            </a:lnSpc>
            <a:spcBef>
              <a:spcPct val="0"/>
            </a:spcBef>
            <a:spcAft>
              <a:spcPct val="15000"/>
            </a:spcAft>
            <a:buChar char="••"/>
          </a:pPr>
          <a:r>
            <a:rPr lang="en-US" sz="1200" b="1" kern="1200" dirty="0">
              <a:solidFill>
                <a:srgbClr val="FF0000"/>
              </a:solidFill>
            </a:rPr>
            <a:t>XYZ</a:t>
          </a:r>
        </a:p>
        <a:p>
          <a:pPr marL="228600" lvl="2" indent="0" algn="l" defTabSz="533400">
            <a:lnSpc>
              <a:spcPct val="90000"/>
            </a:lnSpc>
            <a:spcBef>
              <a:spcPct val="0"/>
            </a:spcBef>
            <a:spcAft>
              <a:spcPct val="15000"/>
            </a:spcAft>
            <a:buChar char="••"/>
          </a:pPr>
          <a:r>
            <a:rPr lang="en-US" sz="1200" b="1" kern="1200" dirty="0" err="1">
              <a:solidFill>
                <a:srgbClr val="FF0000"/>
              </a:solidFill>
            </a:rPr>
            <a:t>Geotiff</a:t>
          </a:r>
          <a:r>
            <a:rPr lang="en-US" sz="1200" b="1" kern="1200" dirty="0">
              <a:solidFill>
                <a:srgbClr val="FF0000"/>
              </a:solidFill>
            </a:rPr>
            <a:t> backscatter</a:t>
          </a:r>
        </a:p>
        <a:p>
          <a:pPr marL="114300" lvl="1" indent="0" algn="l" defTabSz="533400">
            <a:lnSpc>
              <a:spcPct val="90000"/>
            </a:lnSpc>
            <a:spcBef>
              <a:spcPct val="0"/>
            </a:spcBef>
            <a:spcAft>
              <a:spcPct val="15000"/>
            </a:spcAft>
            <a:buChar char="••"/>
          </a:pPr>
          <a:r>
            <a:rPr lang="en-US" sz="1200" kern="1200" dirty="0"/>
            <a:t>Report/Logs (Templates)</a:t>
          </a:r>
        </a:p>
        <a:p>
          <a:pPr marL="114300" lvl="1" indent="0" algn="l" defTabSz="533400">
            <a:lnSpc>
              <a:spcPct val="90000"/>
            </a:lnSpc>
            <a:spcBef>
              <a:spcPct val="0"/>
            </a:spcBef>
            <a:spcAft>
              <a:spcPct val="15000"/>
            </a:spcAft>
            <a:buChar char="••"/>
          </a:pPr>
          <a:r>
            <a:rPr lang="en-US" sz="1200" kern="1200" dirty="0"/>
            <a:t>Backup</a:t>
          </a:r>
        </a:p>
      </dsp:txBody>
      <dsp:txXfrm>
        <a:off x="5141963" y="1426933"/>
        <a:ext cx="870261" cy="511229"/>
      </dsp:txXfrm>
    </dsp:sp>
    <dsp:sp modelId="{0B45BEC1-C20E-4F6E-ADE3-B7AE79F7724E}">
      <dsp:nvSpPr>
        <dsp:cNvPr id="0" name=""/>
        <dsp:cNvSpPr/>
      </dsp:nvSpPr>
      <dsp:spPr>
        <a:xfrm rot="2700000">
          <a:off x="4147478" y="477027"/>
          <a:ext cx="932664" cy="932664"/>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7268CA-3DF9-4027-ABF3-F4BD8FDB05B9}">
      <dsp:nvSpPr>
        <dsp:cNvPr id="0" name=""/>
        <dsp:cNvSpPr/>
      </dsp:nvSpPr>
      <dsp:spPr>
        <a:xfrm>
          <a:off x="4178238" y="508225"/>
          <a:ext cx="870261" cy="870432"/>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Submission</a:t>
          </a:r>
        </a:p>
      </dsp:txBody>
      <dsp:txXfrm>
        <a:off x="4302561" y="632596"/>
        <a:ext cx="621615" cy="621690"/>
      </dsp:txXfrm>
    </dsp:sp>
    <dsp:sp modelId="{65803334-57F4-432D-94C6-843D66C32EB0}">
      <dsp:nvSpPr>
        <dsp:cNvPr id="0" name=""/>
        <dsp:cNvSpPr/>
      </dsp:nvSpPr>
      <dsp:spPr>
        <a:xfrm>
          <a:off x="4178238"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US" sz="1200" b="1" kern="1200" dirty="0">
              <a:solidFill>
                <a:srgbClr val="FF0000"/>
              </a:solidFill>
            </a:rPr>
            <a:t>Medium (HD, web, </a:t>
          </a:r>
          <a:r>
            <a:rPr lang="en-US" sz="1200" b="1" kern="1200" dirty="0" err="1">
              <a:solidFill>
                <a:srgbClr val="FF0000"/>
              </a:solidFill>
            </a:rPr>
            <a:t>etc</a:t>
          </a:r>
          <a:r>
            <a:rPr lang="en-US" sz="1200" b="1" kern="1200" dirty="0">
              <a:solidFill>
                <a:srgbClr val="FF0000"/>
              </a:solidFill>
            </a:rPr>
            <a:t>)</a:t>
          </a:r>
        </a:p>
        <a:p>
          <a:pPr marL="114300" lvl="1" indent="-114300" algn="l" defTabSz="533400">
            <a:lnSpc>
              <a:spcPct val="90000"/>
            </a:lnSpc>
            <a:spcBef>
              <a:spcPct val="0"/>
            </a:spcBef>
            <a:spcAft>
              <a:spcPct val="15000"/>
            </a:spcAft>
            <a:buChar char="••"/>
          </a:pPr>
          <a:r>
            <a:rPr lang="en-US" sz="1200" b="1" kern="1200" dirty="0">
              <a:solidFill>
                <a:srgbClr val="FF0000"/>
              </a:solidFill>
            </a:rPr>
            <a:t>Location (AHO, GA, …)</a:t>
          </a:r>
        </a:p>
        <a:p>
          <a:pPr marL="114300" lvl="1" indent="-114300" algn="l" defTabSz="533400">
            <a:lnSpc>
              <a:spcPct val="90000"/>
            </a:lnSpc>
            <a:spcBef>
              <a:spcPct val="0"/>
            </a:spcBef>
            <a:spcAft>
              <a:spcPct val="15000"/>
            </a:spcAft>
            <a:buChar char="••"/>
          </a:pPr>
          <a:r>
            <a:rPr lang="en-US" sz="1200" b="1" kern="1200" dirty="0">
              <a:solidFill>
                <a:srgbClr val="FF0000"/>
              </a:solidFill>
            </a:rPr>
            <a:t>Data type</a:t>
          </a:r>
        </a:p>
      </dsp:txBody>
      <dsp:txXfrm>
        <a:off x="4178238" y="1426933"/>
        <a:ext cx="870261" cy="511229"/>
      </dsp:txXfrm>
    </dsp:sp>
    <dsp:sp modelId="{DDCF12BE-6FE4-415A-8225-5A4A69EDE05B}">
      <dsp:nvSpPr>
        <dsp:cNvPr id="0" name=""/>
        <dsp:cNvSpPr/>
      </dsp:nvSpPr>
      <dsp:spPr>
        <a:xfrm rot="2700000">
          <a:off x="3183753" y="477027"/>
          <a:ext cx="932664" cy="932664"/>
        </a:xfrm>
        <a:prstGeom prst="teardrop">
          <a:avLst>
            <a:gd name="adj" fmla="val 10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8CBFA7-287B-4120-89FB-8BBB988FE217}">
      <dsp:nvSpPr>
        <dsp:cNvPr id="0" name=""/>
        <dsp:cNvSpPr/>
      </dsp:nvSpPr>
      <dsp:spPr>
        <a:xfrm>
          <a:off x="3214513" y="508225"/>
          <a:ext cx="870261" cy="870432"/>
        </a:xfrm>
        <a:prstGeom prst="ellipse">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Acquisition</a:t>
          </a:r>
        </a:p>
      </dsp:txBody>
      <dsp:txXfrm>
        <a:off x="3338836" y="632596"/>
        <a:ext cx="621615" cy="621690"/>
      </dsp:txXfrm>
    </dsp:sp>
    <dsp:sp modelId="{7F491E3F-0DEF-4F0D-B20C-E48555E654B4}">
      <dsp:nvSpPr>
        <dsp:cNvPr id="0" name=""/>
        <dsp:cNvSpPr/>
      </dsp:nvSpPr>
      <dsp:spPr>
        <a:xfrm>
          <a:off x="3214513"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US" sz="1200" kern="1200" dirty="0"/>
            <a:t>Data type (</a:t>
          </a:r>
          <a:r>
            <a:rPr lang="en-US" sz="1200" kern="1200" dirty="0" err="1"/>
            <a:t>Depth,BS</a:t>
          </a:r>
          <a:r>
            <a:rPr lang="en-US" sz="1200" kern="1200" dirty="0"/>
            <a:t>, WCD)</a:t>
          </a:r>
        </a:p>
        <a:p>
          <a:pPr marL="114300" lvl="1" indent="-114300" algn="l" defTabSz="533400">
            <a:lnSpc>
              <a:spcPct val="90000"/>
            </a:lnSpc>
            <a:spcBef>
              <a:spcPct val="0"/>
            </a:spcBef>
            <a:spcAft>
              <a:spcPct val="15000"/>
            </a:spcAft>
            <a:buChar char="••"/>
          </a:pPr>
          <a:r>
            <a:rPr lang="en-US" sz="1200" b="1" kern="1200" dirty="0">
              <a:solidFill>
                <a:srgbClr val="FF0000"/>
              </a:solidFill>
            </a:rPr>
            <a:t>Line spacing</a:t>
          </a:r>
        </a:p>
        <a:p>
          <a:pPr marL="114300" lvl="1" indent="-114300" algn="l" defTabSz="533400">
            <a:lnSpc>
              <a:spcPct val="90000"/>
            </a:lnSpc>
            <a:spcBef>
              <a:spcPct val="0"/>
            </a:spcBef>
            <a:spcAft>
              <a:spcPct val="15000"/>
            </a:spcAft>
            <a:buChar char="••"/>
          </a:pPr>
          <a:r>
            <a:rPr lang="en-US" sz="1200" kern="1200" dirty="0"/>
            <a:t>Survey Speed</a:t>
          </a:r>
        </a:p>
        <a:p>
          <a:pPr marL="114300" lvl="1" indent="-114300" algn="l" defTabSz="533400">
            <a:lnSpc>
              <a:spcPct val="90000"/>
            </a:lnSpc>
            <a:spcBef>
              <a:spcPct val="0"/>
            </a:spcBef>
            <a:spcAft>
              <a:spcPct val="15000"/>
            </a:spcAft>
            <a:buChar char="••"/>
          </a:pPr>
          <a:r>
            <a:rPr lang="en-US" sz="1200" kern="1200" dirty="0"/>
            <a:t>Resolution</a:t>
          </a:r>
        </a:p>
        <a:p>
          <a:pPr marL="114300" lvl="1" indent="-114300" algn="l" defTabSz="533400">
            <a:lnSpc>
              <a:spcPct val="90000"/>
            </a:lnSpc>
            <a:spcBef>
              <a:spcPct val="0"/>
            </a:spcBef>
            <a:spcAft>
              <a:spcPct val="15000"/>
            </a:spcAft>
            <a:buChar char="••"/>
          </a:pPr>
          <a:r>
            <a:rPr lang="en-US" sz="1200" kern="1200" dirty="0"/>
            <a:t>Sounding density </a:t>
          </a:r>
        </a:p>
        <a:p>
          <a:pPr marL="114300" lvl="1" indent="-114300" algn="l" defTabSz="533400">
            <a:lnSpc>
              <a:spcPct val="90000"/>
            </a:lnSpc>
            <a:spcBef>
              <a:spcPct val="0"/>
            </a:spcBef>
            <a:spcAft>
              <a:spcPct val="15000"/>
            </a:spcAft>
            <a:buChar char="••"/>
          </a:pPr>
          <a:r>
            <a:rPr lang="en-US" sz="1200" kern="1200" dirty="0"/>
            <a:t>Data logging </a:t>
          </a:r>
        </a:p>
        <a:p>
          <a:pPr marL="228600" lvl="2" indent="-114300" algn="l" defTabSz="533400">
            <a:lnSpc>
              <a:spcPct val="90000"/>
            </a:lnSpc>
            <a:spcBef>
              <a:spcPct val="0"/>
            </a:spcBef>
            <a:spcAft>
              <a:spcPct val="15000"/>
            </a:spcAft>
            <a:buChar char="••"/>
          </a:pPr>
          <a:r>
            <a:rPr lang="en-US" sz="1200" kern="1200" dirty="0"/>
            <a:t>File naming convention</a:t>
          </a:r>
        </a:p>
        <a:p>
          <a:pPr marL="228600" lvl="2" indent="-114300" algn="l" defTabSz="533400">
            <a:lnSpc>
              <a:spcPct val="90000"/>
            </a:lnSpc>
            <a:spcBef>
              <a:spcPct val="0"/>
            </a:spcBef>
            <a:spcAft>
              <a:spcPct val="15000"/>
            </a:spcAft>
            <a:buChar char="••"/>
          </a:pPr>
          <a:r>
            <a:rPr lang="en-US" sz="1200" kern="1200" dirty="0"/>
            <a:t>Raw</a:t>
          </a:r>
        </a:p>
        <a:p>
          <a:pPr marL="228600" lvl="2" indent="-114300" algn="l" defTabSz="533400">
            <a:lnSpc>
              <a:spcPct val="90000"/>
            </a:lnSpc>
            <a:spcBef>
              <a:spcPct val="0"/>
            </a:spcBef>
            <a:spcAft>
              <a:spcPct val="15000"/>
            </a:spcAft>
            <a:buChar char="••"/>
          </a:pPr>
          <a:r>
            <a:rPr lang="en-US" sz="1200" kern="1200" dirty="0"/>
            <a:t>Filters</a:t>
          </a:r>
        </a:p>
        <a:p>
          <a:pPr marL="228600" lvl="2" indent="-114300" algn="l" defTabSz="533400">
            <a:lnSpc>
              <a:spcPct val="90000"/>
            </a:lnSpc>
            <a:spcBef>
              <a:spcPct val="0"/>
            </a:spcBef>
            <a:spcAft>
              <a:spcPct val="15000"/>
            </a:spcAft>
            <a:buChar char="••"/>
          </a:pPr>
          <a:r>
            <a:rPr lang="en-US" sz="1200" kern="1200" dirty="0"/>
            <a:t>Sound Velocity Profile</a:t>
          </a:r>
        </a:p>
        <a:p>
          <a:pPr marL="228600" lvl="2" indent="-114300" algn="l" defTabSz="533400">
            <a:lnSpc>
              <a:spcPct val="90000"/>
            </a:lnSpc>
            <a:spcBef>
              <a:spcPct val="0"/>
            </a:spcBef>
            <a:spcAft>
              <a:spcPct val="15000"/>
            </a:spcAft>
            <a:buChar char="••"/>
          </a:pPr>
          <a:r>
            <a:rPr lang="en-US" sz="1200" kern="1200" dirty="0"/>
            <a:t>Ship navigation</a:t>
          </a:r>
        </a:p>
        <a:p>
          <a:pPr marL="114300" lvl="1" indent="-114300" algn="l" defTabSz="533400">
            <a:lnSpc>
              <a:spcPct val="90000"/>
            </a:lnSpc>
            <a:spcBef>
              <a:spcPct val="0"/>
            </a:spcBef>
            <a:spcAft>
              <a:spcPct val="15000"/>
            </a:spcAft>
            <a:buChar char="••"/>
          </a:pPr>
          <a:r>
            <a:rPr lang="en-US" sz="1200" kern="1200" dirty="0"/>
            <a:t>QA/QC</a:t>
          </a:r>
        </a:p>
        <a:p>
          <a:pPr marL="114300" lvl="1" indent="-114300" algn="l" defTabSz="533400">
            <a:lnSpc>
              <a:spcPct val="90000"/>
            </a:lnSpc>
            <a:spcBef>
              <a:spcPct val="0"/>
            </a:spcBef>
            <a:spcAft>
              <a:spcPct val="15000"/>
            </a:spcAft>
            <a:buChar char="••"/>
          </a:pPr>
          <a:r>
            <a:rPr lang="en-US" sz="1200" kern="1200" dirty="0"/>
            <a:t>Report/Logs (Templates)</a:t>
          </a:r>
        </a:p>
        <a:p>
          <a:pPr marL="114300" lvl="1" indent="-114300" algn="l" defTabSz="533400">
            <a:lnSpc>
              <a:spcPct val="90000"/>
            </a:lnSpc>
            <a:spcBef>
              <a:spcPct val="0"/>
            </a:spcBef>
            <a:spcAft>
              <a:spcPct val="15000"/>
            </a:spcAft>
            <a:buChar char="••"/>
          </a:pPr>
          <a:r>
            <a:rPr lang="en-US" sz="1200" kern="1200" dirty="0"/>
            <a:t>Backup</a:t>
          </a:r>
        </a:p>
      </dsp:txBody>
      <dsp:txXfrm>
        <a:off x="3214513" y="1426933"/>
        <a:ext cx="870261" cy="511229"/>
      </dsp:txXfrm>
    </dsp:sp>
    <dsp:sp modelId="{B2FE859F-251C-44B1-A354-6999C1834088}">
      <dsp:nvSpPr>
        <dsp:cNvPr id="0" name=""/>
        <dsp:cNvSpPr/>
      </dsp:nvSpPr>
      <dsp:spPr>
        <a:xfrm rot="2700000">
          <a:off x="2220028" y="477027"/>
          <a:ext cx="932664" cy="932664"/>
        </a:xfrm>
        <a:prstGeom prst="teardrop">
          <a:avLst>
            <a:gd name="adj" fmla="val 1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B3E0C6-F684-4EC2-ACA4-A059B57DE645}">
      <dsp:nvSpPr>
        <dsp:cNvPr id="0" name=""/>
        <dsp:cNvSpPr/>
      </dsp:nvSpPr>
      <dsp:spPr>
        <a:xfrm>
          <a:off x="2250789" y="508225"/>
          <a:ext cx="870261" cy="870432"/>
        </a:xfrm>
        <a:prstGeom prst="ellipse">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Calibration</a:t>
          </a:r>
        </a:p>
      </dsp:txBody>
      <dsp:txXfrm>
        <a:off x="2375112" y="632596"/>
        <a:ext cx="621615" cy="621690"/>
      </dsp:txXfrm>
    </dsp:sp>
    <dsp:sp modelId="{713DDC4B-F1FC-4BD1-810A-69B19E7931E9}">
      <dsp:nvSpPr>
        <dsp:cNvPr id="0" name=""/>
        <dsp:cNvSpPr/>
      </dsp:nvSpPr>
      <dsp:spPr>
        <a:xfrm>
          <a:off x="2250789"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US" sz="1200" kern="1200" dirty="0"/>
            <a:t>Navigation validation </a:t>
          </a:r>
        </a:p>
        <a:p>
          <a:pPr marL="114300" lvl="1" indent="-114300" algn="l" defTabSz="533400">
            <a:lnSpc>
              <a:spcPct val="90000"/>
            </a:lnSpc>
            <a:spcBef>
              <a:spcPct val="0"/>
            </a:spcBef>
            <a:spcAft>
              <a:spcPct val="15000"/>
            </a:spcAft>
            <a:buChar char="••"/>
          </a:pPr>
          <a:r>
            <a:rPr lang="en-US" sz="1200" b="1" kern="1200" dirty="0">
              <a:solidFill>
                <a:srgbClr val="FF0000"/>
              </a:solidFill>
            </a:rPr>
            <a:t>Patch test</a:t>
          </a:r>
        </a:p>
        <a:p>
          <a:pPr marL="114300" lvl="1" indent="-114300" algn="l" defTabSz="533400">
            <a:lnSpc>
              <a:spcPct val="90000"/>
            </a:lnSpc>
            <a:spcBef>
              <a:spcPct val="0"/>
            </a:spcBef>
            <a:spcAft>
              <a:spcPct val="15000"/>
            </a:spcAft>
            <a:buChar char="••"/>
          </a:pPr>
          <a:r>
            <a:rPr lang="en-US" sz="1200" kern="1200" dirty="0"/>
            <a:t>Gyro calibration</a:t>
          </a:r>
        </a:p>
        <a:p>
          <a:pPr marL="114300" lvl="1" indent="-114300" algn="l" defTabSz="533400">
            <a:lnSpc>
              <a:spcPct val="90000"/>
            </a:lnSpc>
            <a:spcBef>
              <a:spcPct val="0"/>
            </a:spcBef>
            <a:spcAft>
              <a:spcPct val="15000"/>
            </a:spcAft>
            <a:buChar char="••"/>
          </a:pPr>
          <a:r>
            <a:rPr lang="en-US" sz="1200" kern="1200" dirty="0"/>
            <a:t>Depth check (Bar check)</a:t>
          </a:r>
        </a:p>
        <a:p>
          <a:pPr marL="114300" lvl="1" indent="-114300" algn="l" defTabSz="533400">
            <a:lnSpc>
              <a:spcPct val="90000"/>
            </a:lnSpc>
            <a:spcBef>
              <a:spcPct val="0"/>
            </a:spcBef>
            <a:spcAft>
              <a:spcPct val="15000"/>
            </a:spcAft>
            <a:buChar char="••"/>
          </a:pPr>
          <a:r>
            <a:rPr lang="en-US" sz="1200" kern="1200" dirty="0"/>
            <a:t>Dimensional </a:t>
          </a:r>
          <a:endParaRPr lang="en-CA" sz="1200" kern="1200" dirty="0"/>
        </a:p>
        <a:p>
          <a:pPr marL="114300" lvl="1" indent="-114300" algn="l" defTabSz="533400">
            <a:lnSpc>
              <a:spcPct val="90000"/>
            </a:lnSpc>
            <a:spcBef>
              <a:spcPct val="0"/>
            </a:spcBef>
            <a:spcAft>
              <a:spcPct val="15000"/>
            </a:spcAft>
            <a:buChar char="••"/>
          </a:pPr>
          <a:r>
            <a:rPr lang="en-CA" sz="1200" kern="1200" dirty="0"/>
            <a:t>Report/Templates</a:t>
          </a:r>
        </a:p>
      </dsp:txBody>
      <dsp:txXfrm>
        <a:off x="2250789" y="1426933"/>
        <a:ext cx="870261" cy="511229"/>
      </dsp:txXfrm>
    </dsp:sp>
    <dsp:sp modelId="{E325AED0-B06F-4FAA-B84E-7F37D895EF2F}">
      <dsp:nvSpPr>
        <dsp:cNvPr id="0" name=""/>
        <dsp:cNvSpPr/>
      </dsp:nvSpPr>
      <dsp:spPr>
        <a:xfrm rot="2700000">
          <a:off x="1256304" y="477027"/>
          <a:ext cx="932664" cy="932664"/>
        </a:xfrm>
        <a:prstGeom prst="teardrop">
          <a:avLst>
            <a:gd name="adj" fmla="val 1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99106D-61C9-48D6-B26A-C13088EB46FA}">
      <dsp:nvSpPr>
        <dsp:cNvPr id="0" name=""/>
        <dsp:cNvSpPr/>
      </dsp:nvSpPr>
      <dsp:spPr>
        <a:xfrm>
          <a:off x="1287064" y="508225"/>
          <a:ext cx="870261" cy="870432"/>
        </a:xfrm>
        <a:prstGeom prst="ellipse">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CA" sz="1100" kern="1200" dirty="0"/>
            <a:t>Mobilisation</a:t>
          </a:r>
        </a:p>
      </dsp:txBody>
      <dsp:txXfrm>
        <a:off x="1411387" y="632596"/>
        <a:ext cx="621615" cy="621690"/>
      </dsp:txXfrm>
    </dsp:sp>
    <dsp:sp modelId="{36A8DA50-8F1D-486F-9415-E8DB9208D6EA}">
      <dsp:nvSpPr>
        <dsp:cNvPr id="0" name=""/>
        <dsp:cNvSpPr/>
      </dsp:nvSpPr>
      <dsp:spPr>
        <a:xfrm>
          <a:off x="1287064"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CA" sz="1200" kern="1200" dirty="0"/>
            <a:t>Installation</a:t>
          </a:r>
        </a:p>
        <a:p>
          <a:pPr marL="228600" lvl="2" indent="-114300" algn="l" defTabSz="533400">
            <a:lnSpc>
              <a:spcPct val="90000"/>
            </a:lnSpc>
            <a:spcBef>
              <a:spcPct val="0"/>
            </a:spcBef>
            <a:spcAft>
              <a:spcPct val="15000"/>
            </a:spcAft>
            <a:buChar char="••"/>
          </a:pPr>
          <a:r>
            <a:rPr lang="en-CA" sz="1200" kern="1200" dirty="0"/>
            <a:t>MBES</a:t>
          </a:r>
        </a:p>
        <a:p>
          <a:pPr marL="228600" lvl="2" indent="-114300" algn="l" defTabSz="533400">
            <a:lnSpc>
              <a:spcPct val="90000"/>
            </a:lnSpc>
            <a:spcBef>
              <a:spcPct val="0"/>
            </a:spcBef>
            <a:spcAft>
              <a:spcPct val="15000"/>
            </a:spcAft>
            <a:buChar char="••"/>
          </a:pPr>
          <a:r>
            <a:rPr lang="en-CA" sz="1200" kern="1200" dirty="0"/>
            <a:t>MRU</a:t>
          </a:r>
        </a:p>
        <a:p>
          <a:pPr marL="228600" lvl="2" indent="-114300" algn="l" defTabSz="533400">
            <a:lnSpc>
              <a:spcPct val="90000"/>
            </a:lnSpc>
            <a:spcBef>
              <a:spcPct val="0"/>
            </a:spcBef>
            <a:spcAft>
              <a:spcPct val="15000"/>
            </a:spcAft>
            <a:buChar char="••"/>
          </a:pPr>
          <a:r>
            <a:rPr lang="en-CA" sz="1200" kern="1200" dirty="0"/>
            <a:t>Position</a:t>
          </a:r>
        </a:p>
        <a:p>
          <a:pPr marL="114300" lvl="1" indent="-114300" algn="l" defTabSz="533400">
            <a:lnSpc>
              <a:spcPct val="90000"/>
            </a:lnSpc>
            <a:spcBef>
              <a:spcPct val="0"/>
            </a:spcBef>
            <a:spcAft>
              <a:spcPct val="15000"/>
            </a:spcAft>
            <a:buChar char="••"/>
          </a:pPr>
          <a:r>
            <a:rPr lang="en-CA" sz="1200" kern="1200" dirty="0"/>
            <a:t>Tide gage</a:t>
          </a:r>
        </a:p>
        <a:p>
          <a:pPr marL="114300" lvl="1" indent="-114300" algn="l" defTabSz="533400">
            <a:lnSpc>
              <a:spcPct val="90000"/>
            </a:lnSpc>
            <a:spcBef>
              <a:spcPct val="0"/>
            </a:spcBef>
            <a:spcAft>
              <a:spcPct val="15000"/>
            </a:spcAft>
            <a:buChar char="••"/>
          </a:pPr>
          <a:r>
            <a:rPr lang="en-CA" sz="1200" kern="1200" dirty="0"/>
            <a:t>Report/Templates</a:t>
          </a:r>
        </a:p>
      </dsp:txBody>
      <dsp:txXfrm>
        <a:off x="1287064" y="1426933"/>
        <a:ext cx="870261" cy="511229"/>
      </dsp:txXfrm>
    </dsp:sp>
    <dsp:sp modelId="{47DA0B67-9AB9-470F-A9D5-70F1714D9BDE}">
      <dsp:nvSpPr>
        <dsp:cNvPr id="0" name=""/>
        <dsp:cNvSpPr/>
      </dsp:nvSpPr>
      <dsp:spPr>
        <a:xfrm rot="2700000">
          <a:off x="292579" y="477027"/>
          <a:ext cx="932664" cy="932664"/>
        </a:xfrm>
        <a:prstGeom prst="teardrop">
          <a:avLst>
            <a:gd name="adj" fmla="val 1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5316DD-F0CC-488D-B472-F515A5B593DB}">
      <dsp:nvSpPr>
        <dsp:cNvPr id="0" name=""/>
        <dsp:cNvSpPr/>
      </dsp:nvSpPr>
      <dsp:spPr>
        <a:xfrm>
          <a:off x="323339" y="508225"/>
          <a:ext cx="870261" cy="870432"/>
        </a:xfrm>
        <a:prstGeom prst="ellipse">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CA" sz="1200" kern="1200" dirty="0"/>
            <a:t>Planning</a:t>
          </a:r>
        </a:p>
      </dsp:txBody>
      <dsp:txXfrm>
        <a:off x="447662" y="632596"/>
        <a:ext cx="621615" cy="621690"/>
      </dsp:txXfrm>
    </dsp:sp>
    <dsp:sp modelId="{6D75A2B9-6D9B-4F51-9994-BC5ABB009F98}">
      <dsp:nvSpPr>
        <dsp:cNvPr id="0" name=""/>
        <dsp:cNvSpPr/>
      </dsp:nvSpPr>
      <dsp:spPr>
        <a:xfrm>
          <a:off x="323339" y="1426933"/>
          <a:ext cx="870261" cy="51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US" sz="1200" kern="1200" dirty="0"/>
            <a:t>Survey types</a:t>
          </a:r>
          <a:endParaRPr lang="en-CA" sz="1200" kern="1200" dirty="0"/>
        </a:p>
        <a:p>
          <a:pPr marL="228600" lvl="2" indent="-114300" algn="l" defTabSz="533400">
            <a:lnSpc>
              <a:spcPct val="90000"/>
            </a:lnSpc>
            <a:spcBef>
              <a:spcPct val="0"/>
            </a:spcBef>
            <a:spcAft>
              <a:spcPct val="15000"/>
            </a:spcAft>
            <a:buChar char="••"/>
          </a:pPr>
          <a:r>
            <a:rPr lang="en-US" sz="1200" kern="1200" dirty="0"/>
            <a:t>Baseline</a:t>
          </a:r>
        </a:p>
        <a:p>
          <a:pPr marL="228600" lvl="2" indent="-114300" algn="l" defTabSz="533400">
            <a:lnSpc>
              <a:spcPct val="90000"/>
            </a:lnSpc>
            <a:spcBef>
              <a:spcPct val="0"/>
            </a:spcBef>
            <a:spcAft>
              <a:spcPct val="15000"/>
            </a:spcAft>
            <a:buChar char="••"/>
          </a:pPr>
          <a:r>
            <a:rPr lang="en-US" sz="1200" kern="1200" dirty="0">
              <a:solidFill>
                <a:srgbClr val="FF0000"/>
              </a:solidFill>
            </a:rPr>
            <a:t>Monitoring</a:t>
          </a:r>
        </a:p>
        <a:p>
          <a:pPr marL="228600" lvl="2" indent="-114300" algn="l" defTabSz="533400">
            <a:lnSpc>
              <a:spcPct val="90000"/>
            </a:lnSpc>
            <a:spcBef>
              <a:spcPct val="0"/>
            </a:spcBef>
            <a:spcAft>
              <a:spcPct val="15000"/>
            </a:spcAft>
            <a:buChar char="••"/>
          </a:pPr>
          <a:r>
            <a:rPr lang="en-US" sz="1200" kern="1200" dirty="0"/>
            <a:t>Infrastructure</a:t>
          </a:r>
        </a:p>
        <a:p>
          <a:pPr marL="228600" lvl="2" indent="-114300" algn="l" defTabSz="533400">
            <a:lnSpc>
              <a:spcPct val="90000"/>
            </a:lnSpc>
            <a:spcBef>
              <a:spcPct val="0"/>
            </a:spcBef>
            <a:spcAft>
              <a:spcPct val="15000"/>
            </a:spcAft>
            <a:buChar char="••"/>
          </a:pPr>
          <a:r>
            <a:rPr lang="en-US" sz="1200" kern="1200" dirty="0"/>
            <a:t>Science other</a:t>
          </a:r>
        </a:p>
        <a:p>
          <a:pPr marL="228600" lvl="2" indent="-114300" algn="l" defTabSz="533400">
            <a:lnSpc>
              <a:spcPct val="90000"/>
            </a:lnSpc>
            <a:spcBef>
              <a:spcPct val="0"/>
            </a:spcBef>
            <a:spcAft>
              <a:spcPct val="15000"/>
            </a:spcAft>
            <a:buChar char="••"/>
          </a:pPr>
          <a:r>
            <a:rPr lang="en-US" sz="1200" kern="1200" dirty="0"/>
            <a:t>Charting</a:t>
          </a:r>
        </a:p>
        <a:p>
          <a:pPr marL="114300" lvl="1" indent="-114300" algn="l" defTabSz="533400">
            <a:lnSpc>
              <a:spcPct val="90000"/>
            </a:lnSpc>
            <a:spcBef>
              <a:spcPct val="0"/>
            </a:spcBef>
            <a:spcAft>
              <a:spcPct val="15000"/>
            </a:spcAft>
            <a:buChar char="••"/>
          </a:pPr>
          <a:r>
            <a:rPr lang="en-US" sz="1200" kern="1200" dirty="0"/>
            <a:t>Study Area</a:t>
          </a:r>
        </a:p>
        <a:p>
          <a:pPr marL="228600" lvl="2" indent="-114300" algn="l" defTabSz="533400">
            <a:lnSpc>
              <a:spcPct val="90000"/>
            </a:lnSpc>
            <a:spcBef>
              <a:spcPct val="0"/>
            </a:spcBef>
            <a:spcAft>
              <a:spcPct val="15000"/>
            </a:spcAft>
            <a:buChar char="••"/>
          </a:pPr>
          <a:r>
            <a:rPr lang="en-US" sz="1200" b="1" kern="1200" dirty="0">
              <a:solidFill>
                <a:srgbClr val="FF0000"/>
              </a:solidFill>
            </a:rPr>
            <a:t>Size</a:t>
          </a:r>
        </a:p>
        <a:p>
          <a:pPr marL="228600" lvl="2" indent="-114300" algn="l" defTabSz="533400">
            <a:lnSpc>
              <a:spcPct val="90000"/>
            </a:lnSpc>
            <a:spcBef>
              <a:spcPct val="0"/>
            </a:spcBef>
            <a:spcAft>
              <a:spcPct val="15000"/>
            </a:spcAft>
            <a:buChar char="••"/>
          </a:pPr>
          <a:r>
            <a:rPr lang="en-US" sz="1200" kern="1200" dirty="0"/>
            <a:t>Depth</a:t>
          </a:r>
        </a:p>
        <a:p>
          <a:pPr marL="228600" lvl="2" indent="-114300" algn="l" defTabSz="533400">
            <a:lnSpc>
              <a:spcPct val="90000"/>
            </a:lnSpc>
            <a:spcBef>
              <a:spcPct val="0"/>
            </a:spcBef>
            <a:spcAft>
              <a:spcPct val="15000"/>
            </a:spcAft>
            <a:buChar char="••"/>
          </a:pPr>
          <a:r>
            <a:rPr lang="en-US" sz="1200" kern="1200" dirty="0"/>
            <a:t>Tides</a:t>
          </a:r>
        </a:p>
        <a:p>
          <a:pPr marL="228600" lvl="2" indent="-114300" algn="l" defTabSz="533400">
            <a:lnSpc>
              <a:spcPct val="90000"/>
            </a:lnSpc>
            <a:spcBef>
              <a:spcPct val="0"/>
            </a:spcBef>
            <a:spcAft>
              <a:spcPct val="15000"/>
            </a:spcAft>
            <a:buChar char="••"/>
          </a:pPr>
          <a:r>
            <a:rPr lang="en-US" sz="1200" kern="1200" dirty="0"/>
            <a:t>Survey time</a:t>
          </a:r>
        </a:p>
        <a:p>
          <a:pPr marL="114300" lvl="1" indent="-114300" algn="l" defTabSz="533400">
            <a:lnSpc>
              <a:spcPct val="90000"/>
            </a:lnSpc>
            <a:spcBef>
              <a:spcPct val="0"/>
            </a:spcBef>
            <a:spcAft>
              <a:spcPct val="15000"/>
            </a:spcAft>
            <a:buChar char="••"/>
          </a:pPr>
          <a:r>
            <a:rPr lang="en-US" sz="1200" kern="1200" dirty="0"/>
            <a:t>MBES type</a:t>
          </a:r>
        </a:p>
        <a:p>
          <a:pPr marL="114300" lvl="1" indent="-114300" algn="l" defTabSz="533400">
            <a:lnSpc>
              <a:spcPct val="90000"/>
            </a:lnSpc>
            <a:spcBef>
              <a:spcPct val="0"/>
            </a:spcBef>
            <a:spcAft>
              <a:spcPct val="15000"/>
            </a:spcAft>
            <a:buChar char="••"/>
          </a:pPr>
          <a:r>
            <a:rPr lang="en-US" sz="1200" kern="1200" dirty="0"/>
            <a:t>Data collation previous survey</a:t>
          </a:r>
          <a:endParaRPr lang="en-US" sz="1200" b="1" kern="1200" dirty="0">
            <a:solidFill>
              <a:srgbClr val="FF0000"/>
            </a:solidFill>
          </a:endParaRPr>
        </a:p>
        <a:p>
          <a:pPr marL="114300" lvl="1" indent="-114300" algn="l" defTabSz="533400">
            <a:lnSpc>
              <a:spcPct val="90000"/>
            </a:lnSpc>
            <a:spcBef>
              <a:spcPct val="0"/>
            </a:spcBef>
            <a:spcAft>
              <a:spcPct val="15000"/>
            </a:spcAft>
            <a:buChar char="••"/>
          </a:pPr>
          <a:r>
            <a:rPr lang="en-US" sz="1200" b="1" kern="1200" dirty="0">
              <a:solidFill>
                <a:srgbClr val="FF0000"/>
              </a:solidFill>
            </a:rPr>
            <a:t>MBES priority plan - </a:t>
          </a:r>
          <a:r>
            <a:rPr lang="en-US" sz="1200" b="0" kern="1200" dirty="0">
              <a:solidFill>
                <a:srgbClr val="FF0000"/>
              </a:solidFill>
            </a:rPr>
            <a:t>collaborations</a:t>
          </a:r>
        </a:p>
      </dsp:txBody>
      <dsp:txXfrm>
        <a:off x="323339" y="1426933"/>
        <a:ext cx="870261" cy="511229"/>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EA0AA9D3-F79A-8E4D-9855-6E611DA474D0}" type="datetimeFigureOut">
              <a:rPr lang="en-US" smtClean="0"/>
              <a:pPr/>
              <a:t>6/7/2017</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B68BF3DF-8E00-5445-8250-A922066756D2}" type="slidenum">
              <a:rPr lang="en-US" smtClean="0"/>
              <a:pPr/>
              <a:t>‹#›</a:t>
            </a:fld>
            <a:endParaRPr lang="en-US"/>
          </a:p>
        </p:txBody>
      </p:sp>
    </p:spTree>
    <p:extLst>
      <p:ext uri="{BB962C8B-B14F-4D97-AF65-F5344CB8AC3E}">
        <p14:creationId xmlns:p14="http://schemas.microsoft.com/office/powerpoint/2010/main" val="1907832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BC954A1-96B0-A742-B381-9784954E717D}" type="datetimeFigureOut">
              <a:rPr lang="en-US" smtClean="0"/>
              <a:pPr/>
              <a:t>6/7/2017</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CAB4E8C-620A-1742-93E7-0A1C90B5D09F}" type="slidenum">
              <a:rPr lang="en-US" smtClean="0"/>
              <a:pPr/>
              <a:t>‹#›</a:t>
            </a:fld>
            <a:endParaRPr lang="en-US"/>
          </a:p>
        </p:txBody>
      </p:sp>
    </p:spTree>
    <p:extLst>
      <p:ext uri="{BB962C8B-B14F-4D97-AF65-F5344CB8AC3E}">
        <p14:creationId xmlns:p14="http://schemas.microsoft.com/office/powerpoint/2010/main" val="322732622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CAB4E8C-620A-1742-93E7-0A1C90B5D09F}" type="slidenum">
              <a:rPr lang="en-US" smtClean="0"/>
              <a:pPr/>
              <a:t>2</a:t>
            </a:fld>
            <a:endParaRPr lang="en-US"/>
          </a:p>
        </p:txBody>
      </p:sp>
    </p:spTree>
    <p:extLst>
      <p:ext uri="{BB962C8B-B14F-4D97-AF65-F5344CB8AC3E}">
        <p14:creationId xmlns:p14="http://schemas.microsoft.com/office/powerpoint/2010/main" val="3473191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CAB4E8C-620A-1742-93E7-0A1C90B5D09F}" type="slidenum">
              <a:rPr lang="en-US" smtClean="0"/>
              <a:pPr/>
              <a:t>3</a:t>
            </a:fld>
            <a:endParaRPr lang="en-US"/>
          </a:p>
        </p:txBody>
      </p:sp>
    </p:spTree>
    <p:extLst>
      <p:ext uri="{BB962C8B-B14F-4D97-AF65-F5344CB8AC3E}">
        <p14:creationId xmlns:p14="http://schemas.microsoft.com/office/powerpoint/2010/main" val="3473191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r>
              <a:rPr lang="en-AU" dirty="0" smtClean="0"/>
              <a:t>There</a:t>
            </a:r>
            <a:r>
              <a:rPr lang="en-AU" baseline="0" dirty="0" smtClean="0"/>
              <a:t> are a number of operational steps to establishing SOP for multibeam data acquisition.</a:t>
            </a:r>
            <a:endParaRPr lang="en-AU" dirty="0"/>
          </a:p>
        </p:txBody>
      </p:sp>
      <p:sp>
        <p:nvSpPr>
          <p:cNvPr id="4" name="Slide Number Placeholder 3"/>
          <p:cNvSpPr>
            <a:spLocks noGrp="1"/>
          </p:cNvSpPr>
          <p:nvPr>
            <p:ph type="sldNum" sz="quarter" idx="10"/>
          </p:nvPr>
        </p:nvSpPr>
        <p:spPr/>
        <p:txBody>
          <a:bodyPr/>
          <a:lstStyle/>
          <a:p>
            <a:fld id="{D2114B7F-530D-4E53-A24A-3D739319DD56}" type="slidenum">
              <a:rPr lang="en-AU" smtClean="0"/>
              <a:t>9</a:t>
            </a:fld>
            <a:endParaRPr lang="en-AU"/>
          </a:p>
        </p:txBody>
      </p:sp>
    </p:spTree>
    <p:extLst>
      <p:ext uri="{BB962C8B-B14F-4D97-AF65-F5344CB8AC3E}">
        <p14:creationId xmlns:p14="http://schemas.microsoft.com/office/powerpoint/2010/main" val="2324504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r>
              <a:rPr lang="en-AU" dirty="0" smtClean="0"/>
              <a:t>For the CMRs we will be focusing on a some of these in more detail</a:t>
            </a:r>
            <a:r>
              <a:rPr lang="en-AU" baseline="0" dirty="0" smtClean="0"/>
              <a:t> as they are relevant to the Department of Environments CMR reporting.</a:t>
            </a:r>
          </a:p>
          <a:p>
            <a:r>
              <a:rPr lang="en-AU" baseline="0" dirty="0" smtClean="0"/>
              <a:t>These include collecting acoustic data that can be used for monitoring, aims for full coverage of the CMR network, that collects full acoustic products (BS, Bathy, WC), has detailed reporting of calibration and accuracies of vertical and horizontal </a:t>
            </a:r>
            <a:r>
              <a:rPr lang="en-AU" baseline="0" dirty="0" err="1" smtClean="0"/>
              <a:t>datums</a:t>
            </a:r>
            <a:r>
              <a:rPr lang="en-AU" baseline="0" dirty="0" smtClean="0"/>
              <a:t>, follows standard processing procedures (for comparison between sites) and makes the data available in a public forum in a variety of accessible formats.</a:t>
            </a:r>
            <a:endParaRPr lang="en-AU" dirty="0" smtClean="0"/>
          </a:p>
        </p:txBody>
      </p:sp>
      <p:sp>
        <p:nvSpPr>
          <p:cNvPr id="4" name="Slide Number Placeholder 3"/>
          <p:cNvSpPr>
            <a:spLocks noGrp="1"/>
          </p:cNvSpPr>
          <p:nvPr>
            <p:ph type="sldNum" sz="quarter" idx="10"/>
          </p:nvPr>
        </p:nvSpPr>
        <p:spPr/>
        <p:txBody>
          <a:bodyPr/>
          <a:lstStyle/>
          <a:p>
            <a:fld id="{D2114B7F-530D-4E53-A24A-3D739319DD56}" type="slidenum">
              <a:rPr lang="en-AU" smtClean="0"/>
              <a:t>10</a:t>
            </a:fld>
            <a:endParaRPr lang="en-AU"/>
          </a:p>
        </p:txBody>
      </p:sp>
    </p:spTree>
    <p:extLst>
      <p:ext uri="{BB962C8B-B14F-4D97-AF65-F5344CB8AC3E}">
        <p14:creationId xmlns:p14="http://schemas.microsoft.com/office/powerpoint/2010/main" val="115103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r>
              <a:rPr lang="en-AU" dirty="0" smtClean="0"/>
              <a:t>Although</a:t>
            </a:r>
            <a:r>
              <a:rPr lang="en-AU" baseline="0" dirty="0" smtClean="0"/>
              <a:t> there may be a claim that the CMRs have 100% bathymetric coverage from the GA 250 m bathymetric grid. This is not at  a high enough resolution to identify key habitats such as low lying reef shown in this image of the Flinders CMR</a:t>
            </a:r>
            <a:endParaRPr lang="en-AU" dirty="0"/>
          </a:p>
        </p:txBody>
      </p:sp>
      <p:sp>
        <p:nvSpPr>
          <p:cNvPr id="4" name="Slide Number Placeholder 3"/>
          <p:cNvSpPr>
            <a:spLocks noGrp="1"/>
          </p:cNvSpPr>
          <p:nvPr>
            <p:ph type="sldNum" sz="quarter" idx="10"/>
          </p:nvPr>
        </p:nvSpPr>
        <p:spPr/>
        <p:txBody>
          <a:bodyPr/>
          <a:lstStyle/>
          <a:p>
            <a:fld id="{D2114B7F-530D-4E53-A24A-3D739319DD56}" type="slidenum">
              <a:rPr lang="en-AU" smtClean="0"/>
              <a:t>12</a:t>
            </a:fld>
            <a:endParaRPr lang="en-AU"/>
          </a:p>
        </p:txBody>
      </p:sp>
    </p:spTree>
    <p:extLst>
      <p:ext uri="{BB962C8B-B14F-4D97-AF65-F5344CB8AC3E}">
        <p14:creationId xmlns:p14="http://schemas.microsoft.com/office/powerpoint/2010/main" val="513047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8376" y="3933057"/>
            <a:ext cx="8603312" cy="504056"/>
          </a:xfrm>
        </p:spPr>
        <p:txBody>
          <a:bodyPr>
            <a:normAutofit/>
          </a:bodyPr>
          <a:lstStyle>
            <a:lvl1pPr algn="ctr" defTabSz="457200" rtl="0" eaLnBrk="1" latinLnBrk="0" hangingPunct="1">
              <a:spcBef>
                <a:spcPct val="0"/>
              </a:spcBef>
              <a:buNone/>
              <a:defRPr lang="en-US" sz="2800" b="1" kern="2000" spc="200" baseline="0" dirty="0">
                <a:solidFill>
                  <a:schemeClr val="tx1"/>
                </a:solidFill>
                <a:latin typeface="Arial" panose="020B0604020202020204" pitchFamily="34" charset="0"/>
                <a:ea typeface="+mn-ea"/>
                <a:cs typeface="Arial" panose="020B0604020202020204" pitchFamily="34" charset="0"/>
              </a:defRPr>
            </a:lvl1pPr>
          </a:lstStyle>
          <a:p>
            <a:r>
              <a:rPr lang="en-AU" dirty="0" smtClean="0"/>
              <a:t>Click to add Presentation title here</a:t>
            </a:r>
            <a:endParaRPr lang="en-US" dirty="0"/>
          </a:p>
        </p:txBody>
      </p:sp>
      <p:sp>
        <p:nvSpPr>
          <p:cNvPr id="3" name="Subtitle 2"/>
          <p:cNvSpPr>
            <a:spLocks noGrp="1"/>
          </p:cNvSpPr>
          <p:nvPr>
            <p:ph type="subTitle" idx="1" hasCustomPrompt="1"/>
          </p:nvPr>
        </p:nvSpPr>
        <p:spPr>
          <a:xfrm>
            <a:off x="1259632" y="4581128"/>
            <a:ext cx="6400800" cy="563576"/>
          </a:xfrm>
        </p:spPr>
        <p:txBody>
          <a:bodyPr>
            <a:normAutofit/>
          </a:bodyPr>
          <a:lstStyle>
            <a:lvl1pPr marL="0" indent="0" algn="ctr" defTabSz="457200" rtl="0" eaLnBrk="1" latinLnBrk="0" hangingPunct="1">
              <a:buNone/>
              <a:defRPr lang="en-US" sz="2600" kern="1200" spc="0" baseline="0" dirty="0">
                <a:solidFill>
                  <a:srgbClr val="008080"/>
                </a:solidFill>
                <a:latin typeface="Arial" panose="020B0604020202020204" pitchFamily="34" charset="0"/>
                <a:ea typeface="+mn-ea"/>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add subtitle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pic>
        <p:nvPicPr>
          <p:cNvPr id="6" name="Picture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222304" y="6216237"/>
            <a:ext cx="1319939" cy="497601"/>
          </a:xfrm>
          <a:prstGeom prst="rect">
            <a:avLst/>
          </a:prstGeom>
        </p:spPr>
      </p:pic>
      <p:pic>
        <p:nvPicPr>
          <p:cNvPr id="7" name="Picture 6"/>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84593" y="6220342"/>
            <a:ext cx="2612213" cy="293876"/>
          </a:xfrm>
          <a:prstGeom prst="rect">
            <a:avLst/>
          </a:prstGeom>
        </p:spPr>
      </p:pic>
      <p:sp>
        <p:nvSpPr>
          <p:cNvPr id="8" name="Parallelogram 7"/>
          <p:cNvSpPr/>
          <p:nvPr userDrawn="1"/>
        </p:nvSpPr>
        <p:spPr>
          <a:xfrm>
            <a:off x="314555" y="6540064"/>
            <a:ext cx="6794700" cy="126149"/>
          </a:xfrm>
          <a:prstGeom prst="parallelogram">
            <a:avLst/>
          </a:prstGeom>
          <a:solidFill>
            <a:srgbClr val="007CB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1016" y="324065"/>
            <a:ext cx="6896100" cy="1143000"/>
          </a:xfrm>
        </p:spPr>
        <p:txBody>
          <a:bodyPr>
            <a:normAutofit/>
          </a:bodyPr>
          <a:lstStyle>
            <a:lvl1pPr>
              <a:defRPr sz="3000" cap="none" baseline="0">
                <a:solidFill>
                  <a:schemeClr val="tx1">
                    <a:lumMod val="75000"/>
                    <a:lumOff val="25000"/>
                  </a:schemeClr>
                </a:solidFill>
                <a:latin typeface="Arial" panose="020B0604020202020204" pitchFamily="34" charset="0"/>
                <a:cs typeface="Arial" panose="020B0604020202020204" pitchFamily="34" charset="0"/>
              </a:defRPr>
            </a:lvl1pPr>
          </a:lstStyle>
          <a:p>
            <a:r>
              <a:rPr lang="en-AU" dirty="0" smtClean="0"/>
              <a:t>Click to edit Master title style</a:t>
            </a:r>
            <a:endParaRPr lang="en-US" dirty="0"/>
          </a:p>
        </p:txBody>
      </p:sp>
      <p:sp>
        <p:nvSpPr>
          <p:cNvPr id="3" name="Content Placeholder 2"/>
          <p:cNvSpPr>
            <a:spLocks noGrp="1"/>
          </p:cNvSpPr>
          <p:nvPr>
            <p:ph idx="1"/>
          </p:nvPr>
        </p:nvSpPr>
        <p:spPr>
          <a:xfrm>
            <a:off x="441016" y="1661817"/>
            <a:ext cx="8229600" cy="4431486"/>
          </a:xfrm>
        </p:spPr>
        <p:txBody>
          <a:bodyPr/>
          <a:lstStyle>
            <a:lvl1pPr>
              <a:defRPr>
                <a:solidFill>
                  <a:srgbClr val="007CBA"/>
                </a:solidFill>
                <a:latin typeface="Arial" panose="020B0604020202020204" pitchFamily="34" charset="0"/>
                <a:cs typeface="Arial" panose="020B0604020202020204" pitchFamily="34" charset="0"/>
              </a:defRPr>
            </a:lvl1pPr>
            <a:lvl2pPr>
              <a:defRPr sz="2600">
                <a:solidFill>
                  <a:srgbClr val="008080"/>
                </a:solidFill>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222304" y="6216237"/>
            <a:ext cx="1319939" cy="497601"/>
          </a:xfrm>
          <a:prstGeom prst="rect">
            <a:avLst/>
          </a:prstGeom>
        </p:spPr>
      </p:pic>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84593" y="6220342"/>
            <a:ext cx="2612213" cy="293876"/>
          </a:xfrm>
          <a:prstGeom prst="rect">
            <a:avLst/>
          </a:prstGeom>
        </p:spPr>
      </p:pic>
      <p:sp>
        <p:nvSpPr>
          <p:cNvPr id="7" name="Parallelogram 6"/>
          <p:cNvSpPr/>
          <p:nvPr userDrawn="1"/>
        </p:nvSpPr>
        <p:spPr>
          <a:xfrm>
            <a:off x="314555" y="6540064"/>
            <a:ext cx="6794700" cy="126149"/>
          </a:xfrm>
          <a:prstGeom prst="parallelogram">
            <a:avLst/>
          </a:prstGeom>
          <a:solidFill>
            <a:srgbClr val="007CB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28626" y="4406900"/>
            <a:ext cx="8486774" cy="1362075"/>
          </a:xfrm>
        </p:spPr>
        <p:txBody>
          <a:bodyPr anchor="t">
            <a:normAutofit/>
          </a:bodyPr>
          <a:lstStyle>
            <a:lvl1pPr algn="l">
              <a:defRPr sz="2800" b="1" cap="none" baseline="0"/>
            </a:lvl1pPr>
          </a:lstStyle>
          <a:p>
            <a:r>
              <a:rPr lang="en-AU" dirty="0" smtClean="0"/>
              <a:t>Click to edit Master title style</a:t>
            </a:r>
            <a:endParaRPr lang="en-US" dirty="0"/>
          </a:p>
        </p:txBody>
      </p:sp>
      <p:sp>
        <p:nvSpPr>
          <p:cNvPr id="3" name="Text Placeholder 2"/>
          <p:cNvSpPr>
            <a:spLocks noGrp="1"/>
          </p:cNvSpPr>
          <p:nvPr>
            <p:ph type="body" idx="1"/>
          </p:nvPr>
        </p:nvSpPr>
        <p:spPr>
          <a:xfrm>
            <a:off x="428624" y="2906713"/>
            <a:ext cx="8391525"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dirty="0" smtClean="0"/>
              <a:t>Click to edit Master text styles</a:t>
            </a:r>
          </a:p>
        </p:txBody>
      </p:sp>
      <p:pic>
        <p:nvPicPr>
          <p:cNvPr id="9" name="Picture 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222304" y="6216237"/>
            <a:ext cx="1319939" cy="497601"/>
          </a:xfrm>
          <a:prstGeom prst="rect">
            <a:avLst/>
          </a:prstGeom>
        </p:spPr>
      </p:pic>
      <p:pic>
        <p:nvPicPr>
          <p:cNvPr id="10" name="Picture 9"/>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84593" y="6220342"/>
            <a:ext cx="2612213" cy="293876"/>
          </a:xfrm>
          <a:prstGeom prst="rect">
            <a:avLst/>
          </a:prstGeom>
        </p:spPr>
      </p:pic>
      <p:sp>
        <p:nvSpPr>
          <p:cNvPr id="11" name="Parallelogram 10"/>
          <p:cNvSpPr/>
          <p:nvPr userDrawn="1"/>
        </p:nvSpPr>
        <p:spPr>
          <a:xfrm>
            <a:off x="314555" y="6540064"/>
            <a:ext cx="6794700" cy="126149"/>
          </a:xfrm>
          <a:prstGeom prst="parallelogram">
            <a:avLst/>
          </a:prstGeom>
          <a:solidFill>
            <a:srgbClr val="007CB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40541"/>
            <a:ext cx="6896100" cy="1143000"/>
          </a:xfrm>
        </p:spPr>
        <p:txBody>
          <a:bodyPr/>
          <a:lstStyle/>
          <a:p>
            <a:r>
              <a:rPr lang="en-AU"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008080"/>
                </a:solidFill>
              </a:defRPr>
            </a:lvl1pPr>
            <a:lvl2pPr>
              <a:defRPr sz="2400">
                <a:solidFill>
                  <a:srgbClr val="008080"/>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008080"/>
                </a:solidFill>
              </a:defRPr>
            </a:lvl1pPr>
            <a:lvl2pPr>
              <a:defRPr sz="2400">
                <a:solidFill>
                  <a:srgbClr val="008080"/>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pic>
        <p:nvPicPr>
          <p:cNvPr id="9" name="Picture 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222304" y="6216237"/>
            <a:ext cx="1319939" cy="497601"/>
          </a:xfrm>
          <a:prstGeom prst="rect">
            <a:avLst/>
          </a:prstGeom>
        </p:spPr>
      </p:pic>
      <p:pic>
        <p:nvPicPr>
          <p:cNvPr id="10" name="Picture 9"/>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84593" y="6220342"/>
            <a:ext cx="2612213" cy="293876"/>
          </a:xfrm>
          <a:prstGeom prst="rect">
            <a:avLst/>
          </a:prstGeom>
        </p:spPr>
      </p:pic>
      <p:sp>
        <p:nvSpPr>
          <p:cNvPr id="11" name="Parallelogram 10"/>
          <p:cNvSpPr/>
          <p:nvPr userDrawn="1"/>
        </p:nvSpPr>
        <p:spPr>
          <a:xfrm>
            <a:off x="314555" y="6540064"/>
            <a:ext cx="6794700" cy="126149"/>
          </a:xfrm>
          <a:prstGeom prst="parallelogram">
            <a:avLst/>
          </a:prstGeom>
          <a:solidFill>
            <a:srgbClr val="007CB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68527" y="268289"/>
            <a:ext cx="6896100" cy="1143000"/>
          </a:xfrm>
        </p:spPr>
        <p:txBody>
          <a:bodyPr/>
          <a:lstStyle>
            <a:lvl1pPr>
              <a:defRPr/>
            </a:lvl1pPr>
          </a:lstStyle>
          <a:p>
            <a:r>
              <a:rPr lang="en-AU" dirty="0" smtClean="0"/>
              <a:t>Click to edit Master title style</a:t>
            </a:r>
            <a:endParaRPr lang="en-US" dirty="0"/>
          </a:p>
        </p:txBody>
      </p:sp>
      <p:sp>
        <p:nvSpPr>
          <p:cNvPr id="3" name="Text Placeholder 2"/>
          <p:cNvSpPr>
            <a:spLocks noGrp="1"/>
          </p:cNvSpPr>
          <p:nvPr>
            <p:ph type="body" idx="1"/>
          </p:nvPr>
        </p:nvSpPr>
        <p:spPr>
          <a:xfrm>
            <a:off x="457200" y="1535113"/>
            <a:ext cx="4040188" cy="7985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dirty="0" smtClean="0"/>
              <a:t>Click to edit Master text styles</a:t>
            </a:r>
          </a:p>
        </p:txBody>
      </p:sp>
      <p:sp>
        <p:nvSpPr>
          <p:cNvPr id="4" name="Content Placeholder 3"/>
          <p:cNvSpPr>
            <a:spLocks noGrp="1"/>
          </p:cNvSpPr>
          <p:nvPr>
            <p:ph sz="half" idx="2"/>
          </p:nvPr>
        </p:nvSpPr>
        <p:spPr>
          <a:xfrm>
            <a:off x="457200" y="2457449"/>
            <a:ext cx="4040188" cy="366871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5" name="Text Placeholder 4"/>
          <p:cNvSpPr>
            <a:spLocks noGrp="1"/>
          </p:cNvSpPr>
          <p:nvPr>
            <p:ph type="body" sz="quarter" idx="3"/>
          </p:nvPr>
        </p:nvSpPr>
        <p:spPr>
          <a:xfrm>
            <a:off x="4645025" y="1535113"/>
            <a:ext cx="4041775" cy="7985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dirty="0" smtClean="0"/>
              <a:t>Click to edit Master text styles</a:t>
            </a:r>
          </a:p>
        </p:txBody>
      </p:sp>
      <p:sp>
        <p:nvSpPr>
          <p:cNvPr id="6" name="Content Placeholder 5"/>
          <p:cNvSpPr>
            <a:spLocks noGrp="1"/>
          </p:cNvSpPr>
          <p:nvPr>
            <p:ph sz="quarter" idx="4"/>
          </p:nvPr>
        </p:nvSpPr>
        <p:spPr>
          <a:xfrm>
            <a:off x="4645025" y="2447925"/>
            <a:ext cx="4041775" cy="36782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pic>
        <p:nvPicPr>
          <p:cNvPr id="11" name="Picture 10"/>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222304" y="6216237"/>
            <a:ext cx="1319939" cy="497601"/>
          </a:xfrm>
          <a:prstGeom prst="rect">
            <a:avLst/>
          </a:prstGeom>
        </p:spPr>
      </p:pic>
      <p:pic>
        <p:nvPicPr>
          <p:cNvPr id="12" name="Picture 11"/>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84593" y="6220342"/>
            <a:ext cx="2612213" cy="293876"/>
          </a:xfrm>
          <a:prstGeom prst="rect">
            <a:avLst/>
          </a:prstGeom>
        </p:spPr>
      </p:pic>
      <p:sp>
        <p:nvSpPr>
          <p:cNvPr id="13" name="Parallelogram 12"/>
          <p:cNvSpPr/>
          <p:nvPr userDrawn="1"/>
        </p:nvSpPr>
        <p:spPr>
          <a:xfrm>
            <a:off x="314555" y="6540064"/>
            <a:ext cx="6794700" cy="126149"/>
          </a:xfrm>
          <a:prstGeom prst="parallelogram">
            <a:avLst/>
          </a:prstGeom>
          <a:solidFill>
            <a:srgbClr val="007CB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2943" y="299352"/>
            <a:ext cx="6819900" cy="1143000"/>
          </a:xfrm>
        </p:spPr>
        <p:txBody>
          <a:bodyPr/>
          <a:lstStyle/>
          <a:p>
            <a:r>
              <a:rPr lang="en-AU" dirty="0" smtClean="0"/>
              <a:t>Click to edit Master title style</a:t>
            </a:r>
            <a:endParaRPr lang="en-US" dirty="0"/>
          </a:p>
        </p:txBody>
      </p:sp>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222304" y="6216237"/>
            <a:ext cx="1319939" cy="497601"/>
          </a:xfrm>
          <a:prstGeom prst="rect">
            <a:avLst/>
          </a:prstGeom>
        </p:spPr>
      </p:pic>
      <p:pic>
        <p:nvPicPr>
          <p:cNvPr id="5" name="Picture 4"/>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84593" y="6220342"/>
            <a:ext cx="2612213" cy="293876"/>
          </a:xfrm>
          <a:prstGeom prst="rect">
            <a:avLst/>
          </a:prstGeom>
        </p:spPr>
      </p:pic>
      <p:sp>
        <p:nvSpPr>
          <p:cNvPr id="6" name="Parallelogram 5"/>
          <p:cNvSpPr/>
          <p:nvPr userDrawn="1"/>
        </p:nvSpPr>
        <p:spPr>
          <a:xfrm>
            <a:off x="314555" y="6540064"/>
            <a:ext cx="6794700" cy="126149"/>
          </a:xfrm>
          <a:prstGeom prst="parallelogram">
            <a:avLst/>
          </a:prstGeom>
          <a:solidFill>
            <a:srgbClr val="007CB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222304" y="6216237"/>
            <a:ext cx="1319939" cy="497601"/>
          </a:xfrm>
          <a:prstGeom prst="rect">
            <a:avLst/>
          </a:prstGeom>
        </p:spPr>
      </p:pic>
      <p:pic>
        <p:nvPicPr>
          <p:cNvPr id="4" name="Picture 3"/>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84593" y="6220342"/>
            <a:ext cx="2612213" cy="293876"/>
          </a:xfrm>
          <a:prstGeom prst="rect">
            <a:avLst/>
          </a:prstGeom>
        </p:spPr>
      </p:pic>
      <p:sp>
        <p:nvSpPr>
          <p:cNvPr id="5" name="Parallelogram 4"/>
          <p:cNvSpPr/>
          <p:nvPr userDrawn="1"/>
        </p:nvSpPr>
        <p:spPr>
          <a:xfrm>
            <a:off x="314555" y="6540064"/>
            <a:ext cx="6794700" cy="126149"/>
          </a:xfrm>
          <a:prstGeom prst="parallelogram">
            <a:avLst/>
          </a:prstGeom>
          <a:solidFill>
            <a:srgbClr val="007CB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NoBlobs!">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0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pic>
        <p:nvPicPr>
          <p:cNvPr id="6" name="Picture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222304" y="6216237"/>
            <a:ext cx="1319939" cy="497601"/>
          </a:xfrm>
          <a:prstGeom prst="rect">
            <a:avLst/>
          </a:prstGeom>
        </p:spPr>
      </p:pic>
      <p:pic>
        <p:nvPicPr>
          <p:cNvPr id="7" name="Picture 6"/>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84593" y="6220342"/>
            <a:ext cx="2612213" cy="293876"/>
          </a:xfrm>
          <a:prstGeom prst="rect">
            <a:avLst/>
          </a:prstGeom>
        </p:spPr>
      </p:pic>
      <p:sp>
        <p:nvSpPr>
          <p:cNvPr id="8" name="Parallelogram 7"/>
          <p:cNvSpPr/>
          <p:nvPr userDrawn="1"/>
        </p:nvSpPr>
        <p:spPr>
          <a:xfrm>
            <a:off x="314555" y="6540064"/>
            <a:ext cx="6794700" cy="126149"/>
          </a:xfrm>
          <a:prstGeom prst="parallelogram">
            <a:avLst/>
          </a:prstGeom>
          <a:solidFill>
            <a:srgbClr val="007CB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18567"/>
            <a:ext cx="6896100" cy="1143000"/>
          </a:xfrm>
          <a:prstGeom prst="rect">
            <a:avLst/>
          </a:prstGeom>
        </p:spPr>
        <p:txBody>
          <a:bodyPr vert="horz" lIns="91440" tIns="45720" rIns="91440" bIns="45720" rtlCol="0" anchor="ctr">
            <a:normAutofit/>
          </a:bodyPr>
          <a:lstStyle/>
          <a:p>
            <a:r>
              <a:rPr lang="en-AU" dirty="0" smtClean="0"/>
              <a:t>Click to edit Master title style</a:t>
            </a:r>
            <a:endParaRPr lang="en-US" dirty="0"/>
          </a:p>
        </p:txBody>
      </p:sp>
      <p:sp>
        <p:nvSpPr>
          <p:cNvPr id="3" name="Text Placeholder 2"/>
          <p:cNvSpPr>
            <a:spLocks noGrp="1"/>
          </p:cNvSpPr>
          <p:nvPr>
            <p:ph type="body" idx="1"/>
          </p:nvPr>
        </p:nvSpPr>
        <p:spPr>
          <a:xfrm>
            <a:off x="457200" y="2009775"/>
            <a:ext cx="8229600" cy="3929706"/>
          </a:xfrm>
          <a:prstGeom prst="rect">
            <a:avLst/>
          </a:prstGeom>
        </p:spPr>
        <p:txBody>
          <a:bodyPr vert="horz" lIns="91440" tIns="45720" rIns="91440" bIns="45720" rtlCol="0">
            <a:normAutofit/>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56" r:id="rId9"/>
    <p:sldLayoutId id="2147483657" r:id="rId10"/>
  </p:sldLayoutIdLst>
  <p:timing>
    <p:tnLst>
      <p:par>
        <p:cTn id="1" dur="indefinite" restart="never" nodeType="tmRoot"/>
      </p:par>
    </p:tnLst>
  </p:timing>
  <p:txStyles>
    <p:titleStyle>
      <a:lvl1pPr algn="l" defTabSz="457200" rtl="0" eaLnBrk="1" latinLnBrk="0" hangingPunct="1">
        <a:spcBef>
          <a:spcPct val="0"/>
        </a:spcBef>
        <a:buNone/>
        <a:defRPr sz="3000" kern="1200" baseline="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457200" rtl="0" eaLnBrk="1" latinLnBrk="0" hangingPunct="1">
        <a:spcBef>
          <a:spcPct val="20000"/>
        </a:spcBef>
        <a:buFont typeface="Arial"/>
        <a:buChar char="•"/>
        <a:defRPr sz="2800" kern="1200" baseline="0">
          <a:solidFill>
            <a:srgbClr val="007CBA"/>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baseline="0">
          <a:solidFill>
            <a:srgbClr val="008080"/>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baseline="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baseline="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baseline="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764949" y="5445224"/>
            <a:ext cx="5410200" cy="707886"/>
          </a:xfrm>
          <a:prstGeom prst="rect">
            <a:avLst/>
          </a:prstGeom>
          <a:noFill/>
        </p:spPr>
        <p:txBody>
          <a:bodyPr wrap="square" rtlCol="0">
            <a:spAutoFit/>
          </a:bodyPr>
          <a:lstStyle/>
          <a:p>
            <a:pPr algn="ctr"/>
            <a:r>
              <a:rPr lang="en-US" sz="2200" i="1" dirty="0" smtClean="0">
                <a:solidFill>
                  <a:schemeClr val="tx1">
                    <a:lumMod val="65000"/>
                    <a:lumOff val="35000"/>
                  </a:schemeClr>
                </a:solidFill>
                <a:latin typeface="Times New Roman" panose="02020603050405020304" pitchFamily="18" charset="0"/>
                <a:cs typeface="Times New Roman" panose="02020603050405020304" pitchFamily="18" charset="0"/>
              </a:rPr>
              <a:t>Rachel Przeslawski, Vanessa Lucieer</a:t>
            </a:r>
          </a:p>
          <a:p>
            <a:pPr algn="ctr"/>
            <a:r>
              <a:rPr lang="en-US" i="1" dirty="0" smtClean="0">
                <a:solidFill>
                  <a:schemeClr val="tx1">
                    <a:lumMod val="65000"/>
                    <a:lumOff val="35000"/>
                  </a:schemeClr>
                </a:solidFill>
                <a:latin typeface="Times New Roman" panose="02020603050405020304" pitchFamily="18" charset="0"/>
                <a:cs typeface="Times New Roman" panose="02020603050405020304" pitchFamily="18" charset="0"/>
              </a:rPr>
              <a:t>Geoscience Australia, IMAS University of Tasmania</a:t>
            </a:r>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88524" y="298108"/>
            <a:ext cx="3343016" cy="1609507"/>
          </a:xfrm>
          <a:prstGeom prst="rect">
            <a:avLst/>
          </a:prstGeom>
        </p:spPr>
      </p:pic>
      <p:pic>
        <p:nvPicPr>
          <p:cNvPr id="2" name="Picture 1"/>
          <p:cNvPicPr preferRelativeResize="0">
            <a:picLocks/>
          </p:cNvPicPr>
          <p:nvPr/>
        </p:nvPicPr>
        <p:blipFill>
          <a:blip r:embed="rId3" cstate="screen">
            <a:extLst>
              <a:ext uri="{28A0092B-C50C-407E-A947-70E740481C1C}">
                <a14:useLocalDpi xmlns:a14="http://schemas.microsoft.com/office/drawing/2010/main"/>
              </a:ext>
            </a:extLst>
          </a:blip>
          <a:stretch>
            <a:fillRect/>
          </a:stretch>
        </p:blipFill>
        <p:spPr>
          <a:xfrm>
            <a:off x="3673058" y="2464161"/>
            <a:ext cx="1828800" cy="1234800"/>
          </a:xfrm>
          <a:prstGeom prst="rect">
            <a:avLst/>
          </a:prstGeom>
        </p:spPr>
      </p:pic>
      <p:pic>
        <p:nvPicPr>
          <p:cNvPr id="4" name="Picture 3"/>
          <p:cNvPicPr preferRelativeResize="0">
            <a:picLocks/>
          </p:cNvPicPr>
          <p:nvPr/>
        </p:nvPicPr>
        <p:blipFill>
          <a:blip r:embed="rId4" cstate="screen">
            <a:extLst>
              <a:ext uri="{28A0092B-C50C-407E-A947-70E740481C1C}">
                <a14:useLocalDpi xmlns:a14="http://schemas.microsoft.com/office/drawing/2010/main"/>
              </a:ext>
            </a:extLst>
          </a:blip>
          <a:stretch>
            <a:fillRect/>
          </a:stretch>
        </p:blipFill>
        <p:spPr>
          <a:xfrm>
            <a:off x="0" y="2464161"/>
            <a:ext cx="1850573" cy="1234800"/>
          </a:xfrm>
          <a:prstGeom prst="rect">
            <a:avLst/>
          </a:prstGeom>
        </p:spPr>
      </p:pic>
      <p:pic>
        <p:nvPicPr>
          <p:cNvPr id="5" name="Picture 4"/>
          <p:cNvPicPr preferRelativeResize="0">
            <a:picLocks/>
          </p:cNvPicPr>
          <p:nvPr/>
        </p:nvPicPr>
        <p:blipFill rotWithShape="1">
          <a:blip r:embed="rId5" cstate="screen">
            <a:extLst>
              <a:ext uri="{28A0092B-C50C-407E-A947-70E740481C1C}">
                <a14:useLocalDpi xmlns:a14="http://schemas.microsoft.com/office/drawing/2010/main"/>
              </a:ext>
            </a:extLst>
          </a:blip>
          <a:srcRect/>
          <a:stretch/>
        </p:blipFill>
        <p:spPr>
          <a:xfrm>
            <a:off x="5498701" y="2464161"/>
            <a:ext cx="1828800" cy="1234800"/>
          </a:xfrm>
          <a:prstGeom prst="rect">
            <a:avLst/>
          </a:prstGeom>
        </p:spPr>
      </p:pic>
      <p:pic>
        <p:nvPicPr>
          <p:cNvPr id="6" name="Picture 5"/>
          <p:cNvPicPr preferRelativeResize="0">
            <a:picLocks/>
          </p:cNvPicPr>
          <p:nvPr/>
        </p:nvPicPr>
        <p:blipFill>
          <a:blip r:embed="rId6" cstate="screen">
            <a:extLst>
              <a:ext uri="{28A0092B-C50C-407E-A947-70E740481C1C}">
                <a14:useLocalDpi xmlns:a14="http://schemas.microsoft.com/office/drawing/2010/main"/>
              </a:ext>
            </a:extLst>
          </a:blip>
          <a:stretch>
            <a:fillRect/>
          </a:stretch>
        </p:blipFill>
        <p:spPr>
          <a:xfrm>
            <a:off x="1847415" y="2464161"/>
            <a:ext cx="1828800" cy="1234800"/>
          </a:xfrm>
          <a:prstGeom prst="rect">
            <a:avLst/>
          </a:prstGeom>
        </p:spPr>
      </p:pic>
      <p:pic>
        <p:nvPicPr>
          <p:cNvPr id="7" name="Picture 6"/>
          <p:cNvPicPr preferRelativeResize="0">
            <a:picLocks/>
          </p:cNvPicPr>
          <p:nvPr/>
        </p:nvPicPr>
        <p:blipFill>
          <a:blip r:embed="rId7" cstate="screen">
            <a:extLst>
              <a:ext uri="{28A0092B-C50C-407E-A947-70E740481C1C}">
                <a14:useLocalDpi xmlns:a14="http://schemas.microsoft.com/office/drawing/2010/main"/>
              </a:ext>
            </a:extLst>
          </a:blip>
          <a:stretch>
            <a:fillRect/>
          </a:stretch>
        </p:blipFill>
        <p:spPr>
          <a:xfrm>
            <a:off x="7324343" y="2464161"/>
            <a:ext cx="1828800" cy="1234800"/>
          </a:xfrm>
          <a:prstGeom prst="rect">
            <a:avLst/>
          </a:prstGeom>
        </p:spPr>
      </p:pic>
      <p:sp>
        <p:nvSpPr>
          <p:cNvPr id="17" name="TextBox 16"/>
          <p:cNvSpPr txBox="1"/>
          <p:nvPr/>
        </p:nvSpPr>
        <p:spPr>
          <a:xfrm>
            <a:off x="2869214" y="6241504"/>
            <a:ext cx="3181637" cy="3115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AU" sz="1400" dirty="0">
                <a:solidFill>
                  <a:srgbClr val="007CBA"/>
                </a:solidFill>
                <a:latin typeface="Arial" panose="020B0604020202020204" pitchFamily="34" charset="0"/>
                <a:cs typeface="Arial" panose="020B0604020202020204" pitchFamily="34" charset="0"/>
              </a:rPr>
              <a:t>www.nespmarine.edu.au</a:t>
            </a:r>
          </a:p>
        </p:txBody>
      </p:sp>
      <p:sp>
        <p:nvSpPr>
          <p:cNvPr id="18" name="Parallelogram 17"/>
          <p:cNvSpPr/>
          <p:nvPr/>
        </p:nvSpPr>
        <p:spPr>
          <a:xfrm>
            <a:off x="288000" y="6525344"/>
            <a:ext cx="8568000" cy="126149"/>
          </a:xfrm>
          <a:prstGeom prst="parallelogram">
            <a:avLst/>
          </a:prstGeom>
          <a:solidFill>
            <a:srgbClr val="007CB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22" name="Title 21"/>
          <p:cNvSpPr>
            <a:spLocks noGrp="1"/>
          </p:cNvSpPr>
          <p:nvPr>
            <p:ph type="ctrTitle"/>
          </p:nvPr>
        </p:nvSpPr>
        <p:spPr>
          <a:xfrm>
            <a:off x="158376" y="4103203"/>
            <a:ext cx="8603312" cy="504056"/>
          </a:xfrm>
        </p:spPr>
        <p:txBody>
          <a:bodyPr>
            <a:noAutofit/>
          </a:bodyPr>
          <a:lstStyle/>
          <a:p>
            <a:r>
              <a:rPr lang="en-AU" spc="150" dirty="0" err="1" smtClean="0"/>
              <a:t>Multibeam</a:t>
            </a:r>
            <a:r>
              <a:rPr lang="en-AU" spc="150" dirty="0" smtClean="0"/>
              <a:t> Data for Science</a:t>
            </a:r>
            <a:endParaRPr lang="en-AU" spc="150" dirty="0"/>
          </a:p>
        </p:txBody>
      </p:sp>
      <p:sp>
        <p:nvSpPr>
          <p:cNvPr id="23" name="Subtitle 22"/>
          <p:cNvSpPr>
            <a:spLocks noGrp="1"/>
          </p:cNvSpPr>
          <p:nvPr>
            <p:ph type="subTitle" idx="1"/>
          </p:nvPr>
        </p:nvSpPr>
        <p:spPr>
          <a:xfrm>
            <a:off x="925286" y="4581127"/>
            <a:ext cx="7391130" cy="651197"/>
          </a:xfrm>
        </p:spPr>
        <p:txBody>
          <a:bodyPr>
            <a:normAutofit/>
          </a:bodyPr>
          <a:lstStyle/>
          <a:p>
            <a:r>
              <a:rPr lang="en-AU" sz="2400" spc="150" dirty="0" smtClean="0"/>
              <a:t>Field Manuals for CMR Monitoring</a:t>
            </a:r>
            <a:endParaRPr lang="en-AU"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300185210"/>
              </p:ext>
            </p:extLst>
          </p:nvPr>
        </p:nvGraphicFramePr>
        <p:xfrm>
          <a:off x="-110358" y="-235575"/>
          <a:ext cx="9033641" cy="22220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2"/>
          <p:cNvSpPr>
            <a:spLocks noGrp="1"/>
          </p:cNvSpPr>
          <p:nvPr>
            <p:ph type="title"/>
          </p:nvPr>
        </p:nvSpPr>
        <p:spPr>
          <a:xfrm>
            <a:off x="6891643" y="4417892"/>
            <a:ext cx="1935673" cy="900728"/>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AU" dirty="0" smtClean="0"/>
              <a:t>SOP Workflow</a:t>
            </a:r>
            <a:br>
              <a:rPr lang="en-AU" dirty="0" smtClean="0"/>
            </a:br>
            <a:r>
              <a:rPr lang="en-AU" dirty="0" smtClean="0"/>
              <a:t>- CMRs</a:t>
            </a:r>
            <a:endParaRPr lang="en-AU" dirty="0"/>
          </a:p>
        </p:txBody>
      </p:sp>
    </p:spTree>
    <p:extLst>
      <p:ext uri="{BB962C8B-B14F-4D97-AF65-F5344CB8AC3E}">
        <p14:creationId xmlns:p14="http://schemas.microsoft.com/office/powerpoint/2010/main" val="22314488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3252" y="114341"/>
            <a:ext cx="8739231" cy="1143000"/>
          </a:xfrm>
        </p:spPr>
        <p:txBody>
          <a:bodyPr>
            <a:normAutofit fontScale="90000"/>
          </a:bodyPr>
          <a:lstStyle/>
          <a:p>
            <a:r>
              <a:rPr lang="en-AU" dirty="0" smtClean="0"/>
              <a:t>How might the SOPs differ for inside CMRs than outside of CMRs?</a:t>
            </a:r>
            <a:br>
              <a:rPr lang="en-AU" dirty="0" smtClean="0"/>
            </a:br>
            <a:r>
              <a:rPr lang="en-AU" dirty="0" smtClean="0"/>
              <a:t>Four examples:</a:t>
            </a:r>
            <a:endParaRPr lang="en-AU" dirty="0"/>
          </a:p>
        </p:txBody>
      </p:sp>
      <p:sp>
        <p:nvSpPr>
          <p:cNvPr id="6" name="TextBox 5"/>
          <p:cNvSpPr txBox="1"/>
          <p:nvPr/>
        </p:nvSpPr>
        <p:spPr>
          <a:xfrm>
            <a:off x="214555" y="1638354"/>
            <a:ext cx="8536625" cy="5078313"/>
          </a:xfrm>
          <a:prstGeom prst="rect">
            <a:avLst/>
          </a:prstGeom>
          <a:noFill/>
        </p:spPr>
        <p:txBody>
          <a:bodyPr wrap="square" rtlCol="0">
            <a:spAutoFit/>
          </a:bodyPr>
          <a:lstStyle/>
          <a:p>
            <a:r>
              <a:rPr lang="en-AU" dirty="0" smtClean="0"/>
              <a:t>Bathymetry data should be processed at the highest resolution possible from survey. </a:t>
            </a:r>
          </a:p>
          <a:p>
            <a:r>
              <a:rPr lang="en-AU" dirty="0"/>
              <a:t>	</a:t>
            </a:r>
            <a:r>
              <a:rPr lang="en-AU" dirty="0" smtClean="0">
                <a:solidFill>
                  <a:schemeClr val="accent5">
                    <a:lumMod val="75000"/>
                  </a:schemeClr>
                </a:solidFill>
              </a:rPr>
              <a:t>Why? </a:t>
            </a:r>
            <a:r>
              <a:rPr lang="en-AU" dirty="0"/>
              <a:t>This is required for biodiversity </a:t>
            </a:r>
            <a:r>
              <a:rPr lang="en-AU" dirty="0" smtClean="0"/>
              <a:t>mapping and critical for generating spatial variables at 	biologically relevant scales.</a:t>
            </a:r>
          </a:p>
          <a:p>
            <a:endParaRPr lang="en-AU" dirty="0"/>
          </a:p>
          <a:p>
            <a:r>
              <a:rPr lang="en-AU" dirty="0" smtClean="0"/>
              <a:t>Backscatter data must be retained and calibrated if possible</a:t>
            </a:r>
          </a:p>
          <a:p>
            <a:r>
              <a:rPr lang="en-AU" dirty="0" smtClean="0"/>
              <a:t>	</a:t>
            </a:r>
            <a:r>
              <a:rPr lang="en-AU" dirty="0" smtClean="0">
                <a:solidFill>
                  <a:schemeClr val="accent5">
                    <a:lumMod val="75000"/>
                  </a:schemeClr>
                </a:solidFill>
              </a:rPr>
              <a:t>Why? </a:t>
            </a:r>
            <a:r>
              <a:rPr lang="en-AU" dirty="0" smtClean="0"/>
              <a:t>Backscatter data is necessary for understanding of seafloor processes and capturing soft 	sediment and characteristics of seafloor with little or no topography.</a:t>
            </a:r>
          </a:p>
          <a:p>
            <a:r>
              <a:rPr lang="en-AU" dirty="0"/>
              <a:t>	</a:t>
            </a:r>
            <a:endParaRPr lang="en-AU" dirty="0" smtClean="0"/>
          </a:p>
          <a:p>
            <a:r>
              <a:rPr lang="en-AU" dirty="0" smtClean="0"/>
              <a:t>Reporting on the horizontal and vertical accuracies are imperative when establishing standards for habitat monitoring.	</a:t>
            </a:r>
          </a:p>
          <a:p>
            <a:r>
              <a:rPr lang="en-AU" dirty="0"/>
              <a:t>	</a:t>
            </a:r>
            <a:r>
              <a:rPr lang="en-AU" dirty="0" smtClean="0">
                <a:solidFill>
                  <a:schemeClr val="accent5">
                    <a:lumMod val="75000"/>
                  </a:schemeClr>
                </a:solidFill>
              </a:rPr>
              <a:t>Why? </a:t>
            </a:r>
            <a:r>
              <a:rPr lang="en-AU" dirty="0" smtClean="0"/>
              <a:t>Change detection requires highly accurate </a:t>
            </a:r>
            <a:r>
              <a:rPr lang="en-AU" dirty="0" err="1" smtClean="0"/>
              <a:t>georeferencing</a:t>
            </a:r>
            <a:r>
              <a:rPr lang="en-AU" dirty="0"/>
              <a:t>.</a:t>
            </a:r>
            <a:endParaRPr lang="en-AU" dirty="0" smtClean="0"/>
          </a:p>
          <a:p>
            <a:endParaRPr lang="en-AU" dirty="0"/>
          </a:p>
          <a:p>
            <a:r>
              <a:rPr lang="en-AU" dirty="0" smtClean="0"/>
              <a:t>Given only 10% of the CMRs have been mapped; when the opportunity arises we will aim for swath overlap of ~30% or greater to ensure 100% coverage.</a:t>
            </a:r>
          </a:p>
          <a:p>
            <a:r>
              <a:rPr lang="en-AU" dirty="0"/>
              <a:t> </a:t>
            </a:r>
            <a:r>
              <a:rPr lang="en-AU" dirty="0" smtClean="0"/>
              <a:t>	</a:t>
            </a:r>
            <a:r>
              <a:rPr lang="en-AU" dirty="0" smtClean="0">
                <a:solidFill>
                  <a:schemeClr val="accent5">
                    <a:lumMod val="75000"/>
                  </a:schemeClr>
                </a:solidFill>
              </a:rPr>
              <a:t>Why? </a:t>
            </a:r>
            <a:r>
              <a:rPr lang="en-AU" dirty="0" smtClean="0"/>
              <a:t>Required for full characterisation of KEF identification and assessment of assets (e.g., reef 	systems)</a:t>
            </a:r>
          </a:p>
        </p:txBody>
      </p:sp>
    </p:spTree>
    <p:extLst>
      <p:ext uri="{BB962C8B-B14F-4D97-AF65-F5344CB8AC3E}">
        <p14:creationId xmlns:p14="http://schemas.microsoft.com/office/powerpoint/2010/main" val="19176047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3" cstate="print">
            <a:extLst>
              <a:ext uri="{28A0092B-C50C-407E-A947-70E740481C1C}">
                <a14:useLocalDpi xmlns:a14="http://schemas.microsoft.com/office/drawing/2010/main" val="0"/>
              </a:ext>
            </a:extLst>
          </a:blip>
          <a:srcRect l="8314" t="9139" b="12184"/>
          <a:stretch/>
        </p:blipFill>
        <p:spPr bwMode="auto">
          <a:xfrm>
            <a:off x="574668" y="67113"/>
            <a:ext cx="6830714" cy="6243550"/>
          </a:xfrm>
          <a:prstGeom prst="rect">
            <a:avLst/>
          </a:prstGeom>
          <a:ln>
            <a:noFill/>
          </a:ln>
          <a:extLst>
            <a:ext uri="{53640926-AAD7-44D8-BBD7-CCE9431645EC}">
              <a14:shadowObscured xmlns:a14="http://schemas.microsoft.com/office/drawing/2010/main"/>
            </a:ext>
          </a:extLst>
        </p:spPr>
      </p:pic>
      <p:sp>
        <p:nvSpPr>
          <p:cNvPr id="8" name="TextBox 7"/>
          <p:cNvSpPr txBox="1"/>
          <p:nvPr/>
        </p:nvSpPr>
        <p:spPr>
          <a:xfrm>
            <a:off x="7128546" y="2567031"/>
            <a:ext cx="1659493" cy="369332"/>
          </a:xfrm>
          <a:prstGeom prst="rect">
            <a:avLst/>
          </a:prstGeom>
          <a:noFill/>
        </p:spPr>
        <p:txBody>
          <a:bodyPr wrap="none" rtlCol="0">
            <a:spAutoFit/>
          </a:bodyPr>
          <a:lstStyle/>
          <a:p>
            <a:r>
              <a:rPr lang="en-AU" dirty="0" smtClean="0"/>
              <a:t>GA 250 m grid</a:t>
            </a:r>
            <a:endParaRPr lang="en-AU" dirty="0"/>
          </a:p>
        </p:txBody>
      </p:sp>
      <p:sp>
        <p:nvSpPr>
          <p:cNvPr id="9" name="TextBox 8"/>
          <p:cNvSpPr txBox="1"/>
          <p:nvPr/>
        </p:nvSpPr>
        <p:spPr>
          <a:xfrm>
            <a:off x="7179928" y="4615343"/>
            <a:ext cx="1719381" cy="369332"/>
          </a:xfrm>
          <a:prstGeom prst="rect">
            <a:avLst/>
          </a:prstGeom>
          <a:noFill/>
        </p:spPr>
        <p:txBody>
          <a:bodyPr wrap="none" rtlCol="0">
            <a:spAutoFit/>
          </a:bodyPr>
          <a:lstStyle/>
          <a:p>
            <a:r>
              <a:rPr lang="en-AU" dirty="0" smtClean="0"/>
              <a:t>NERP 3 m grid</a:t>
            </a:r>
            <a:endParaRPr lang="en-AU" dirty="0"/>
          </a:p>
        </p:txBody>
      </p:sp>
      <p:cxnSp>
        <p:nvCxnSpPr>
          <p:cNvPr id="11" name="Straight Arrow Connector 10"/>
          <p:cNvCxnSpPr/>
          <p:nvPr/>
        </p:nvCxnSpPr>
        <p:spPr>
          <a:xfrm flipH="1">
            <a:off x="6052657" y="2936363"/>
            <a:ext cx="112727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6116623" y="5320234"/>
            <a:ext cx="112727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812093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a:stretch>
            <a:fillRect/>
          </a:stretch>
        </p:blipFill>
        <p:spPr>
          <a:xfrm>
            <a:off x="3242440" y="328682"/>
            <a:ext cx="2659121" cy="1706990"/>
          </a:xfrm>
          <a:prstGeom prst="rect">
            <a:avLst/>
          </a:prstGeom>
        </p:spPr>
      </p:pic>
      <p:sp>
        <p:nvSpPr>
          <p:cNvPr id="31" name="TextBox 30"/>
          <p:cNvSpPr txBox="1"/>
          <p:nvPr/>
        </p:nvSpPr>
        <p:spPr>
          <a:xfrm>
            <a:off x="3378887" y="6165306"/>
            <a:ext cx="2386228" cy="3115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AU" sz="1600" dirty="0">
                <a:solidFill>
                  <a:srgbClr val="007CBA"/>
                </a:solidFill>
                <a:latin typeface="Arial" panose="020B0604020202020204" pitchFamily="34" charset="0"/>
                <a:cs typeface="Arial" panose="020B0604020202020204" pitchFamily="34" charset="0"/>
              </a:rPr>
              <a:t>www.nespmarine.edu.au</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423" y="2924944"/>
            <a:ext cx="6858000" cy="2106812"/>
          </a:xfrm>
          <a:prstGeom prst="rect">
            <a:avLst/>
          </a:prstGeom>
        </p:spPr>
      </p:pic>
      <p:sp>
        <p:nvSpPr>
          <p:cNvPr id="5" name="Parallelogram 4"/>
          <p:cNvSpPr/>
          <p:nvPr/>
        </p:nvSpPr>
        <p:spPr>
          <a:xfrm>
            <a:off x="1359000" y="6525346"/>
            <a:ext cx="6426000" cy="126149"/>
          </a:xfrm>
          <a:prstGeom prst="parallelogram">
            <a:avLst/>
          </a:prstGeom>
          <a:solidFill>
            <a:srgbClr val="007CB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428207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016" y="324065"/>
            <a:ext cx="8379456" cy="1143000"/>
          </a:xfrm>
        </p:spPr>
        <p:txBody>
          <a:bodyPr>
            <a:normAutofit/>
          </a:bodyPr>
          <a:lstStyle/>
          <a:p>
            <a:r>
              <a:rPr lang="en-AU" sz="2800" dirty="0" smtClean="0"/>
              <a:t>Scientific applications of </a:t>
            </a:r>
            <a:r>
              <a:rPr lang="en-AU" sz="2800" dirty="0" err="1" smtClean="0"/>
              <a:t>multibeam</a:t>
            </a:r>
            <a:r>
              <a:rPr lang="en-AU" sz="2800" dirty="0" smtClean="0"/>
              <a:t> data</a:t>
            </a:r>
            <a:endParaRPr lang="en-AU" sz="2800" dirty="0"/>
          </a:p>
        </p:txBody>
      </p:sp>
      <p:sp>
        <p:nvSpPr>
          <p:cNvPr id="5" name="TextBox 4"/>
          <p:cNvSpPr txBox="1"/>
          <p:nvPr/>
        </p:nvSpPr>
        <p:spPr>
          <a:xfrm>
            <a:off x="539552" y="1340768"/>
            <a:ext cx="4538422" cy="4801314"/>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AU" dirty="0" smtClean="0"/>
              <a:t>Investigate geological processes</a:t>
            </a:r>
          </a:p>
          <a:p>
            <a:pPr marL="285750" indent="-285750">
              <a:lnSpc>
                <a:spcPct val="150000"/>
              </a:lnSpc>
              <a:buFont typeface="Arial" panose="020B0604020202020204" pitchFamily="34" charset="0"/>
              <a:buChar char="•"/>
            </a:pPr>
            <a:r>
              <a:rPr lang="en-AU" dirty="0" smtClean="0"/>
              <a:t>Inform sampling design</a:t>
            </a:r>
          </a:p>
          <a:p>
            <a:pPr marL="285750" indent="-285750">
              <a:lnSpc>
                <a:spcPct val="150000"/>
              </a:lnSpc>
              <a:buFont typeface="Arial" panose="020B0604020202020204" pitchFamily="34" charset="0"/>
              <a:buChar char="•"/>
            </a:pPr>
            <a:r>
              <a:rPr lang="en-AU" dirty="0" smtClean="0"/>
              <a:t>Locate organisms</a:t>
            </a:r>
          </a:p>
          <a:p>
            <a:pPr marL="285750" indent="-285750">
              <a:lnSpc>
                <a:spcPct val="150000"/>
              </a:lnSpc>
              <a:buFont typeface="Arial" panose="020B0604020202020204" pitchFamily="34" charset="0"/>
              <a:buChar char="•"/>
            </a:pPr>
            <a:r>
              <a:rPr lang="en-AU" dirty="0" smtClean="0"/>
              <a:t>Quantify behaviour</a:t>
            </a:r>
          </a:p>
          <a:p>
            <a:pPr marL="285750" indent="-285750">
              <a:lnSpc>
                <a:spcPct val="150000"/>
              </a:lnSpc>
              <a:buFont typeface="Arial" panose="020B0604020202020204" pitchFamily="34" charset="0"/>
              <a:buChar char="•"/>
            </a:pPr>
            <a:r>
              <a:rPr lang="en-AU" dirty="0" smtClean="0"/>
              <a:t>Predict habitats and biota</a:t>
            </a:r>
          </a:p>
          <a:p>
            <a:pPr marL="285750" indent="-285750">
              <a:lnSpc>
                <a:spcPct val="150000"/>
              </a:lnSpc>
              <a:buFont typeface="Arial" panose="020B0604020202020204" pitchFamily="34" charset="0"/>
              <a:buChar char="•"/>
            </a:pPr>
            <a:r>
              <a:rPr lang="en-AU" dirty="0" smtClean="0"/>
              <a:t>Identify ecological drivers of biodiversity</a:t>
            </a:r>
          </a:p>
          <a:p>
            <a:pPr marL="285750" indent="-285750">
              <a:lnSpc>
                <a:spcPct val="150000"/>
              </a:lnSpc>
              <a:buFont typeface="Arial" panose="020B0604020202020204" pitchFamily="34" charset="0"/>
              <a:buChar char="•"/>
            </a:pPr>
            <a:r>
              <a:rPr lang="en-AU" dirty="0" smtClean="0"/>
              <a:t>Provide baselines for monitoring</a:t>
            </a:r>
          </a:p>
          <a:p>
            <a:pPr marL="285750" indent="-285750">
              <a:lnSpc>
                <a:spcPct val="150000"/>
              </a:lnSpc>
              <a:buFont typeface="Arial" panose="020B0604020202020204" pitchFamily="34" charset="0"/>
              <a:buChar char="•"/>
            </a:pPr>
            <a:r>
              <a:rPr lang="en-AU" dirty="0" smtClean="0"/>
              <a:t>Detect trends for monitoring</a:t>
            </a:r>
          </a:p>
          <a:p>
            <a:pPr marL="285750" indent="-285750">
              <a:buFont typeface="Arial" panose="020B0604020202020204" pitchFamily="34" charset="0"/>
              <a:buChar char="•"/>
            </a:pPr>
            <a:endParaRPr lang="en-AU" dirty="0"/>
          </a:p>
          <a:p>
            <a:pPr marL="285750" indent="-285750">
              <a:buFont typeface="Arial" panose="020B0604020202020204" pitchFamily="34" charset="0"/>
              <a:buChar char="•"/>
            </a:pPr>
            <a:endParaRPr lang="en-AU" dirty="0" smtClean="0"/>
          </a:p>
          <a:p>
            <a:r>
              <a:rPr lang="en-AU" u="sng" dirty="0" smtClean="0"/>
              <a:t>Inform management of marine resources</a:t>
            </a:r>
          </a:p>
          <a:p>
            <a:endParaRPr lang="en-AU" dirty="0" smtClean="0"/>
          </a:p>
          <a:p>
            <a:pPr marL="285750" indent="-285750">
              <a:buFont typeface="Arial" panose="020B0604020202020204" pitchFamily="34" charset="0"/>
              <a:buChar char="•"/>
            </a:pPr>
            <a:endParaRPr lang="en-AU" dirty="0"/>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68144" y="1331847"/>
            <a:ext cx="2058219" cy="4414819"/>
          </a:xfrm>
          <a:prstGeom prst="rect">
            <a:avLst/>
          </a:prstGeom>
        </p:spPr>
      </p:pic>
    </p:spTree>
    <p:extLst>
      <p:ext uri="{BB962C8B-B14F-4D97-AF65-F5344CB8AC3E}">
        <p14:creationId xmlns:p14="http://schemas.microsoft.com/office/powerpoint/2010/main" val="3086754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1000"/>
                                        <p:tgtEl>
                                          <p:spTgt spid="5">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1000"/>
                                        <p:tgtEl>
                                          <p:spTgt spid="5">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1000"/>
                                        <p:tgtEl>
                                          <p:spTgt spid="5">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1000"/>
                                        <p:tgtEl>
                                          <p:spTgt spid="5">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1000"/>
                                        <p:tgtEl>
                                          <p:spTgt spid="5">
                                            <p:txEl>
                                              <p:pRg st="5" end="5"/>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fade">
                                      <p:cBhvr>
                                        <p:cTn id="31" dur="1000"/>
                                        <p:tgtEl>
                                          <p:spTgt spid="5">
                                            <p:txEl>
                                              <p:pRg st="6" end="6"/>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animEffect transition="in" filter="fade">
                                      <p:cBhvr>
                                        <p:cTn id="35" dur="1000"/>
                                        <p:tgtEl>
                                          <p:spTgt spid="5">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
                                            <p:txEl>
                                              <p:pRg st="10" end="10"/>
                                            </p:txEl>
                                          </p:spTgt>
                                        </p:tgtEl>
                                        <p:attrNameLst>
                                          <p:attrName>style.visibility</p:attrName>
                                        </p:attrNameLst>
                                      </p:cBhvr>
                                      <p:to>
                                        <p:strVal val="visible"/>
                                      </p:to>
                                    </p:set>
                                    <p:animEffect transition="in" filter="fade">
                                      <p:cBhvr>
                                        <p:cTn id="40"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016" y="324065"/>
            <a:ext cx="8379456" cy="1143000"/>
          </a:xfrm>
        </p:spPr>
        <p:txBody>
          <a:bodyPr>
            <a:normAutofit/>
          </a:bodyPr>
          <a:lstStyle/>
          <a:p>
            <a:r>
              <a:rPr lang="en-AU" sz="2800" dirty="0" smtClean="0"/>
              <a:t>Scientific applications of </a:t>
            </a:r>
            <a:r>
              <a:rPr lang="en-AU" sz="2800" dirty="0" err="1" smtClean="0"/>
              <a:t>multibeam</a:t>
            </a:r>
            <a:r>
              <a:rPr lang="en-AU" sz="2800" dirty="0" smtClean="0"/>
              <a:t> data</a:t>
            </a:r>
            <a:endParaRPr lang="en-AU" sz="2800" dirty="0"/>
          </a:p>
        </p:txBody>
      </p:sp>
      <p:sp>
        <p:nvSpPr>
          <p:cNvPr id="5" name="TextBox 4"/>
          <p:cNvSpPr txBox="1"/>
          <p:nvPr/>
        </p:nvSpPr>
        <p:spPr>
          <a:xfrm>
            <a:off x="539552" y="1340768"/>
            <a:ext cx="4538422" cy="4801314"/>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AU" dirty="0" smtClean="0"/>
              <a:t>Investigate geological processes</a:t>
            </a:r>
          </a:p>
          <a:p>
            <a:pPr marL="285750" indent="-285750">
              <a:lnSpc>
                <a:spcPct val="150000"/>
              </a:lnSpc>
              <a:buFont typeface="Arial" panose="020B0604020202020204" pitchFamily="34" charset="0"/>
              <a:buChar char="•"/>
            </a:pPr>
            <a:r>
              <a:rPr lang="en-AU" dirty="0" smtClean="0"/>
              <a:t>Inform sampling design</a:t>
            </a:r>
          </a:p>
          <a:p>
            <a:pPr marL="285750" indent="-285750">
              <a:lnSpc>
                <a:spcPct val="150000"/>
              </a:lnSpc>
              <a:buFont typeface="Arial" panose="020B0604020202020204" pitchFamily="34" charset="0"/>
              <a:buChar char="•"/>
            </a:pPr>
            <a:r>
              <a:rPr lang="en-AU" dirty="0" smtClean="0"/>
              <a:t>Locate organisms</a:t>
            </a:r>
          </a:p>
          <a:p>
            <a:pPr marL="285750" indent="-285750">
              <a:lnSpc>
                <a:spcPct val="150000"/>
              </a:lnSpc>
              <a:buFont typeface="Arial" panose="020B0604020202020204" pitchFamily="34" charset="0"/>
              <a:buChar char="•"/>
            </a:pPr>
            <a:r>
              <a:rPr lang="en-AU" dirty="0" smtClean="0"/>
              <a:t>Quantify behaviour</a:t>
            </a:r>
          </a:p>
          <a:p>
            <a:pPr marL="285750" indent="-285750">
              <a:lnSpc>
                <a:spcPct val="150000"/>
              </a:lnSpc>
              <a:buFont typeface="Arial" panose="020B0604020202020204" pitchFamily="34" charset="0"/>
              <a:buChar char="•"/>
            </a:pPr>
            <a:r>
              <a:rPr lang="en-AU" dirty="0" smtClean="0"/>
              <a:t>Predict habitats and biota</a:t>
            </a:r>
          </a:p>
          <a:p>
            <a:pPr marL="285750" indent="-285750">
              <a:lnSpc>
                <a:spcPct val="150000"/>
              </a:lnSpc>
              <a:buFont typeface="Arial" panose="020B0604020202020204" pitchFamily="34" charset="0"/>
              <a:buChar char="•"/>
            </a:pPr>
            <a:r>
              <a:rPr lang="en-AU" dirty="0" smtClean="0"/>
              <a:t>Identify ecological drivers of biodiversity</a:t>
            </a:r>
          </a:p>
          <a:p>
            <a:pPr marL="285750" indent="-285750">
              <a:lnSpc>
                <a:spcPct val="150000"/>
              </a:lnSpc>
              <a:buFont typeface="Arial" panose="020B0604020202020204" pitchFamily="34" charset="0"/>
              <a:buChar char="•"/>
            </a:pPr>
            <a:r>
              <a:rPr lang="en-AU" b="1" dirty="0" smtClean="0">
                <a:solidFill>
                  <a:schemeClr val="accent4"/>
                </a:solidFill>
              </a:rPr>
              <a:t>Provide baselines for monitoring</a:t>
            </a:r>
          </a:p>
          <a:p>
            <a:pPr marL="285750" indent="-285750">
              <a:lnSpc>
                <a:spcPct val="150000"/>
              </a:lnSpc>
              <a:buFont typeface="Arial" panose="020B0604020202020204" pitchFamily="34" charset="0"/>
              <a:buChar char="•"/>
            </a:pPr>
            <a:r>
              <a:rPr lang="en-AU" b="1" dirty="0" smtClean="0">
                <a:solidFill>
                  <a:schemeClr val="accent4"/>
                </a:solidFill>
              </a:rPr>
              <a:t>Detect trends for monitoring</a:t>
            </a:r>
          </a:p>
          <a:p>
            <a:pPr marL="285750" indent="-285750">
              <a:buFont typeface="Arial" panose="020B0604020202020204" pitchFamily="34" charset="0"/>
              <a:buChar char="•"/>
            </a:pPr>
            <a:endParaRPr lang="en-AU" dirty="0"/>
          </a:p>
          <a:p>
            <a:pPr marL="285750" indent="-285750">
              <a:buFont typeface="Arial" panose="020B0604020202020204" pitchFamily="34" charset="0"/>
              <a:buChar char="•"/>
            </a:pPr>
            <a:endParaRPr lang="en-AU" dirty="0" smtClean="0"/>
          </a:p>
          <a:p>
            <a:r>
              <a:rPr lang="en-AU" u="sng" dirty="0" smtClean="0"/>
              <a:t>Inform management of marine resources</a:t>
            </a:r>
          </a:p>
          <a:p>
            <a:endParaRPr lang="en-AU" dirty="0" smtClean="0"/>
          </a:p>
          <a:p>
            <a:pPr marL="285750" indent="-285750">
              <a:buFont typeface="Arial" panose="020B0604020202020204" pitchFamily="34" charset="0"/>
              <a:buChar char="•"/>
            </a:pPr>
            <a:endParaRPr lang="en-AU" dirty="0"/>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68144" y="1331847"/>
            <a:ext cx="2058219" cy="4414819"/>
          </a:xfrm>
          <a:prstGeom prst="rect">
            <a:avLst/>
          </a:prstGeom>
        </p:spPr>
      </p:pic>
    </p:spTree>
    <p:extLst>
      <p:ext uri="{BB962C8B-B14F-4D97-AF65-F5344CB8AC3E}">
        <p14:creationId xmlns:p14="http://schemas.microsoft.com/office/powerpoint/2010/main" val="2239154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4" name="TextBox 43"/>
          <p:cNvSpPr txBox="1"/>
          <p:nvPr/>
        </p:nvSpPr>
        <p:spPr>
          <a:xfrm>
            <a:off x="2267744" y="1988840"/>
            <a:ext cx="4021802" cy="1569660"/>
          </a:xfrm>
          <a:prstGeom prst="rect">
            <a:avLst/>
          </a:prstGeom>
          <a:noFill/>
        </p:spPr>
        <p:txBody>
          <a:bodyPr wrap="square" rtlCol="0">
            <a:spAutoFit/>
          </a:bodyPr>
          <a:lstStyle/>
          <a:p>
            <a:pPr marL="285750" indent="-285750">
              <a:buFont typeface="Arial" panose="020B0604020202020204" pitchFamily="34" charset="0"/>
              <a:buChar char="•"/>
            </a:pPr>
            <a:r>
              <a:rPr lang="en-AU" sz="1600" dirty="0" smtClean="0">
                <a:latin typeface="Arial" panose="020B0604020202020204" pitchFamily="34" charset="0"/>
                <a:cs typeface="Arial" panose="020B0604020202020204" pitchFamily="34" charset="0"/>
              </a:rPr>
              <a:t>Huge range of regions, depths, and habitats</a:t>
            </a:r>
          </a:p>
          <a:p>
            <a:pPr marL="285750" indent="-285750">
              <a:buFont typeface="Arial" panose="020B0604020202020204" pitchFamily="34" charset="0"/>
              <a:buChar char="•"/>
            </a:pPr>
            <a:endParaRPr lang="en-AU" sz="8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AU" sz="1600" dirty="0" smtClean="0">
                <a:latin typeface="Arial" panose="020B0604020202020204" pitchFamily="34" charset="0"/>
                <a:cs typeface="Arial" panose="020B0604020202020204" pitchFamily="34" charset="0"/>
              </a:rPr>
              <a:t>Monitoring will assess condition and detect trends</a:t>
            </a:r>
          </a:p>
          <a:p>
            <a:pPr marL="285750" indent="-285750">
              <a:buFont typeface="Arial" panose="020B0604020202020204" pitchFamily="34" charset="0"/>
              <a:buChar char="•"/>
            </a:pPr>
            <a:endParaRPr lang="en-AU" sz="8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AU" sz="1600" dirty="0" smtClean="0">
                <a:latin typeface="Arial" panose="020B0604020202020204" pitchFamily="34" charset="0"/>
                <a:cs typeface="Arial" panose="020B0604020202020204" pitchFamily="34" charset="0"/>
              </a:rPr>
              <a:t>National monitoring standards needed </a:t>
            </a:r>
            <a:endParaRPr lang="en-AU" sz="1600" dirty="0">
              <a:latin typeface="Arial" panose="020B0604020202020204" pitchFamily="34" charset="0"/>
              <a:cs typeface="Arial" panose="020B0604020202020204" pitchFamily="34" charset="0"/>
            </a:endParaRPr>
          </a:p>
        </p:txBody>
      </p:sp>
      <p:sp>
        <p:nvSpPr>
          <p:cNvPr id="2" name="TextBox 1"/>
          <p:cNvSpPr txBox="1"/>
          <p:nvPr/>
        </p:nvSpPr>
        <p:spPr>
          <a:xfrm>
            <a:off x="2267744" y="188640"/>
            <a:ext cx="4416594" cy="369332"/>
          </a:xfrm>
          <a:prstGeom prst="rect">
            <a:avLst/>
          </a:prstGeom>
          <a:noFill/>
        </p:spPr>
        <p:txBody>
          <a:bodyPr wrap="none" rtlCol="0">
            <a:spAutoFit/>
          </a:bodyPr>
          <a:lstStyle/>
          <a:p>
            <a:r>
              <a:rPr lang="en-AU" dirty="0" smtClean="0"/>
              <a:t>Commonwealth Marine Reserves (CMRs)</a:t>
            </a:r>
            <a:endParaRPr lang="en-AU" dirty="0"/>
          </a:p>
        </p:txBody>
      </p:sp>
    </p:spTree>
    <p:extLst>
      <p:ext uri="{BB962C8B-B14F-4D97-AF65-F5344CB8AC3E}">
        <p14:creationId xmlns:p14="http://schemas.microsoft.com/office/powerpoint/2010/main" val="2649395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xEl>
                                              <p:pRg st="0" end="0"/>
                                            </p:txEl>
                                          </p:spTgt>
                                        </p:tgtEl>
                                        <p:attrNameLst>
                                          <p:attrName>style.visibility</p:attrName>
                                        </p:attrNameLst>
                                      </p:cBhvr>
                                      <p:to>
                                        <p:strVal val="visible"/>
                                      </p:to>
                                    </p:set>
                                    <p:animEffect transition="in" filter="fade">
                                      <p:cBhvr>
                                        <p:cTn id="7" dur="500"/>
                                        <p:tgtEl>
                                          <p:spTgt spid="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4">
                                            <p:txEl>
                                              <p:pRg st="2" end="2"/>
                                            </p:txEl>
                                          </p:spTgt>
                                        </p:tgtEl>
                                        <p:attrNameLst>
                                          <p:attrName>style.visibility</p:attrName>
                                        </p:attrNameLst>
                                      </p:cBhvr>
                                      <p:to>
                                        <p:strVal val="visible"/>
                                      </p:to>
                                    </p:set>
                                    <p:animEffect transition="in" filter="fade">
                                      <p:cBhvr>
                                        <p:cTn id="12" dur="500"/>
                                        <p:tgtEl>
                                          <p:spTgt spid="4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4">
                                            <p:txEl>
                                              <p:pRg st="4" end="4"/>
                                            </p:txEl>
                                          </p:spTgt>
                                        </p:tgtEl>
                                        <p:attrNameLst>
                                          <p:attrName>style.visibility</p:attrName>
                                        </p:attrNameLst>
                                      </p:cBhvr>
                                      <p:to>
                                        <p:strVal val="visible"/>
                                      </p:to>
                                    </p:set>
                                    <p:animEffect transition="in" filter="fade">
                                      <p:cBhvr>
                                        <p:cTn id="17" dur="500"/>
                                        <p:tgtEl>
                                          <p:spTgt spid="4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945809" y="567436"/>
            <a:ext cx="1603180" cy="1815882"/>
          </a:xfrm>
          <a:prstGeom prst="rect">
            <a:avLst/>
          </a:prstGeom>
          <a:noFill/>
          <a:ln>
            <a:solidFill>
              <a:schemeClr val="tx1">
                <a:lumMod val="95000"/>
                <a:lumOff val="5000"/>
              </a:schemeClr>
            </a:solidFill>
          </a:ln>
          <a:effectLst>
            <a:outerShdw blurRad="50800" dist="38100" dir="2700000" algn="tl" rotWithShape="0">
              <a:prstClr val="black">
                <a:alpha val="40000"/>
              </a:prstClr>
            </a:outerShdw>
          </a:effectLst>
        </p:spPr>
        <p:txBody>
          <a:bodyPr wrap="square" rtlCol="0">
            <a:spAutoFit/>
          </a:bodyPr>
          <a:lstStyle/>
          <a:p>
            <a:r>
              <a:rPr lang="en-AU" sz="1600" dirty="0" smtClean="0"/>
              <a:t>Introduction</a:t>
            </a:r>
          </a:p>
          <a:p>
            <a:pPr marL="171450" indent="-171450">
              <a:buFont typeface="Arial" panose="020B0604020202020204" pitchFamily="34" charset="0"/>
              <a:buChar char="•"/>
            </a:pPr>
            <a:endParaRPr lang="en-AU" sz="1200" dirty="0"/>
          </a:p>
          <a:p>
            <a:pPr marL="171450" indent="-171450">
              <a:buFont typeface="Arial" panose="020B0604020202020204" pitchFamily="34" charset="0"/>
              <a:buChar char="•"/>
            </a:pPr>
            <a:r>
              <a:rPr lang="en-AU" sz="1200" dirty="0" smtClean="0"/>
              <a:t>Describe monitoring</a:t>
            </a:r>
          </a:p>
          <a:p>
            <a:pPr marL="171450" indent="-171450">
              <a:buFont typeface="Arial" panose="020B0604020202020204" pitchFamily="34" charset="0"/>
              <a:buChar char="•"/>
            </a:pPr>
            <a:r>
              <a:rPr lang="en-AU" sz="1200" dirty="0" smtClean="0"/>
              <a:t>Field Manual rationale</a:t>
            </a:r>
          </a:p>
          <a:p>
            <a:pPr marL="171450" indent="-171450">
              <a:buFont typeface="Arial" panose="020B0604020202020204" pitchFamily="34" charset="0"/>
              <a:buChar char="•"/>
            </a:pPr>
            <a:r>
              <a:rPr lang="en-AU" sz="1200" dirty="0" smtClean="0"/>
              <a:t>Comparative assessment</a:t>
            </a:r>
            <a:endParaRPr lang="en-AU" sz="1200" dirty="0"/>
          </a:p>
          <a:p>
            <a:pPr marL="171450" indent="-171450">
              <a:buFont typeface="Arial" panose="020B0604020202020204" pitchFamily="34" charset="0"/>
              <a:buChar char="•"/>
            </a:pPr>
            <a:endParaRPr lang="en-AU" sz="1200" dirty="0" smtClean="0"/>
          </a:p>
        </p:txBody>
      </p:sp>
      <p:sp>
        <p:nvSpPr>
          <p:cNvPr id="7" name="TextBox 6"/>
          <p:cNvSpPr txBox="1"/>
          <p:nvPr/>
        </p:nvSpPr>
        <p:spPr>
          <a:xfrm>
            <a:off x="5107002" y="567436"/>
            <a:ext cx="1603180" cy="1831271"/>
          </a:xfrm>
          <a:prstGeom prst="rect">
            <a:avLst/>
          </a:prstGeom>
          <a:noFill/>
          <a:ln>
            <a:solidFill>
              <a:schemeClr val="tx1">
                <a:lumMod val="95000"/>
                <a:lumOff val="5000"/>
              </a:schemeClr>
            </a:solidFill>
          </a:ln>
          <a:effectLst>
            <a:outerShdw blurRad="50800" dist="38100" dir="2700000" algn="tl" rotWithShape="0">
              <a:prstClr val="black">
                <a:alpha val="40000"/>
              </a:prstClr>
            </a:outerShdw>
          </a:effectLst>
        </p:spPr>
        <p:txBody>
          <a:bodyPr wrap="square" rtlCol="0">
            <a:spAutoFit/>
          </a:bodyPr>
          <a:lstStyle/>
          <a:p>
            <a:r>
              <a:rPr lang="en-AU" sz="1500" dirty="0" smtClean="0"/>
              <a:t>Planning &amp; Design</a:t>
            </a:r>
          </a:p>
          <a:p>
            <a:endParaRPr lang="en-AU" sz="1400" dirty="0" smtClean="0"/>
          </a:p>
          <a:p>
            <a:pPr marL="171450" indent="-171450">
              <a:buFont typeface="Arial" panose="020B0604020202020204" pitchFamily="34" charset="0"/>
              <a:buChar char="•"/>
            </a:pPr>
            <a:r>
              <a:rPr lang="en-AU" sz="1200" dirty="0" smtClean="0"/>
              <a:t>Importance of design</a:t>
            </a:r>
          </a:p>
          <a:p>
            <a:pPr marL="171450" indent="-171450">
              <a:buFont typeface="Arial" panose="020B0604020202020204" pitchFamily="34" charset="0"/>
              <a:buChar char="•"/>
            </a:pPr>
            <a:r>
              <a:rPr lang="en-AU" sz="1200" dirty="0" smtClean="0"/>
              <a:t>Design in monitoring</a:t>
            </a:r>
          </a:p>
          <a:p>
            <a:pPr marL="171450" indent="-171450">
              <a:buFont typeface="Arial" panose="020B0604020202020204" pitchFamily="34" charset="0"/>
              <a:buChar char="•"/>
            </a:pPr>
            <a:r>
              <a:rPr lang="en-AU" sz="1200" dirty="0" smtClean="0"/>
              <a:t>Comparison of sampling designs</a:t>
            </a:r>
          </a:p>
          <a:p>
            <a:endParaRPr lang="en-AU" sz="1200" dirty="0" smtClean="0"/>
          </a:p>
        </p:txBody>
      </p:sp>
      <p:grpSp>
        <p:nvGrpSpPr>
          <p:cNvPr id="8" name="Group 7"/>
          <p:cNvGrpSpPr/>
          <p:nvPr/>
        </p:nvGrpSpPr>
        <p:grpSpPr>
          <a:xfrm>
            <a:off x="539552" y="2578517"/>
            <a:ext cx="1173128" cy="1461815"/>
            <a:chOff x="302528" y="2708920"/>
            <a:chExt cx="1173128" cy="1461815"/>
          </a:xfrm>
        </p:grpSpPr>
        <p:sp>
          <p:nvSpPr>
            <p:cNvPr id="9" name="TextBox 8"/>
            <p:cNvSpPr txBox="1"/>
            <p:nvPr/>
          </p:nvSpPr>
          <p:spPr>
            <a:xfrm>
              <a:off x="302528" y="2780928"/>
              <a:ext cx="1100768" cy="1384995"/>
            </a:xfrm>
            <a:prstGeom prst="rect">
              <a:avLst/>
            </a:prstGeom>
            <a:blipFill dpi="0" rotWithShape="1">
              <a:blip r:embed="rId2" cstate="screen">
                <a:alphaModFix amt="53000"/>
                <a:extLst>
                  <a:ext uri="{28A0092B-C50C-407E-A947-70E740481C1C}">
                    <a14:useLocalDpi xmlns:a14="http://schemas.microsoft.com/office/drawing/2010/main"/>
                  </a:ext>
                </a:extLst>
              </a:blip>
              <a:srcRect/>
              <a:stretch>
                <a:fillRect/>
              </a:stretch>
            </a:blipFill>
            <a:ln>
              <a:solidFill>
                <a:schemeClr val="tx1">
                  <a:lumMod val="95000"/>
                  <a:lumOff val="5000"/>
                </a:schemeClr>
              </a:solidFill>
            </a:ln>
            <a:effectLst>
              <a:outerShdw blurRad="50800" dist="38100" dir="2700000" algn="tl" rotWithShape="0">
                <a:prstClr val="black">
                  <a:alpha val="40000"/>
                </a:prstClr>
              </a:outerShdw>
            </a:effectLst>
          </p:spPr>
          <p:txBody>
            <a:bodyPr wrap="square" rtlCol="0">
              <a:spAutoFit/>
            </a:bodyPr>
            <a:lstStyle/>
            <a:p>
              <a:pPr algn="ctr"/>
              <a:endParaRPr lang="en-AU" sz="1600" dirty="0" smtClean="0">
                <a:effectLst>
                  <a:outerShdw blurRad="50800" dist="38100" dir="2700000" algn="tl" rotWithShape="0">
                    <a:schemeClr val="bg1">
                      <a:alpha val="40000"/>
                    </a:schemeClr>
                  </a:outerShdw>
                </a:effectLst>
              </a:endParaRPr>
            </a:p>
            <a:p>
              <a:pPr algn="ctr"/>
              <a:endParaRPr lang="en-AU" sz="1600" dirty="0">
                <a:effectLst>
                  <a:outerShdw blurRad="50800" dist="38100" dir="2700000" algn="tl" rotWithShape="0">
                    <a:schemeClr val="bg1">
                      <a:alpha val="40000"/>
                    </a:schemeClr>
                  </a:outerShdw>
                </a:effectLst>
              </a:endParaRPr>
            </a:p>
            <a:p>
              <a:pPr algn="ctr"/>
              <a:r>
                <a:rPr lang="en-AU" sz="1500" dirty="0" smtClean="0">
                  <a:effectLst>
                    <a:outerShdw blurRad="50800" dist="38100" dir="2700000" algn="tl" rotWithShape="0">
                      <a:schemeClr val="bg1">
                        <a:alpha val="40000"/>
                      </a:schemeClr>
                    </a:outerShdw>
                  </a:effectLst>
                </a:rPr>
                <a:t>Multibeam</a:t>
              </a:r>
            </a:p>
            <a:p>
              <a:pPr marL="171450" indent="-171450" algn="ctr">
                <a:buFont typeface="Arial" panose="020B0604020202020204" pitchFamily="34" charset="0"/>
                <a:buChar char="•"/>
              </a:pPr>
              <a:endParaRPr lang="en-AU" sz="1200" dirty="0">
                <a:effectLst>
                  <a:outerShdw blurRad="50800" dist="38100" dir="2700000" algn="tl" rotWithShape="0">
                    <a:schemeClr val="bg1">
                      <a:alpha val="40000"/>
                    </a:schemeClr>
                  </a:outerShdw>
                </a:effectLst>
              </a:endParaRPr>
            </a:p>
            <a:p>
              <a:pPr marL="171450" indent="-171450" algn="ctr">
                <a:buFont typeface="Arial" panose="020B0604020202020204" pitchFamily="34" charset="0"/>
                <a:buChar char="•"/>
              </a:pPr>
              <a:endParaRPr lang="en-AU" sz="1200" dirty="0">
                <a:effectLst>
                  <a:outerShdw blurRad="50800" dist="38100" dir="2700000" algn="tl" rotWithShape="0">
                    <a:schemeClr val="bg1">
                      <a:alpha val="40000"/>
                    </a:schemeClr>
                  </a:outerShdw>
                </a:effectLst>
              </a:endParaRPr>
            </a:p>
            <a:p>
              <a:pPr marL="171450" indent="-171450" algn="ctr">
                <a:buFont typeface="Arial" panose="020B0604020202020204" pitchFamily="34" charset="0"/>
                <a:buChar char="•"/>
              </a:pPr>
              <a:endParaRPr lang="en-AU" sz="1200" dirty="0" smtClean="0">
                <a:effectLst>
                  <a:outerShdw blurRad="50800" dist="38100" dir="2700000" algn="tl" rotWithShape="0">
                    <a:schemeClr val="bg1">
                      <a:alpha val="40000"/>
                    </a:schemeClr>
                  </a:outerShdw>
                </a:effectLst>
              </a:endParaRPr>
            </a:p>
          </p:txBody>
        </p:sp>
        <p:cxnSp>
          <p:nvCxnSpPr>
            <p:cNvPr id="10" name="Straight Connector 9"/>
            <p:cNvCxnSpPr/>
            <p:nvPr/>
          </p:nvCxnSpPr>
          <p:spPr>
            <a:xfrm>
              <a:off x="395536" y="2708920"/>
              <a:ext cx="10801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02528" y="2708920"/>
              <a:ext cx="93008" cy="636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475656" y="2708920"/>
              <a:ext cx="0" cy="1368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1403648" y="4077072"/>
              <a:ext cx="72008" cy="93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49032" y="2738284"/>
              <a:ext cx="1090620" cy="2458"/>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23528" y="2772564"/>
              <a:ext cx="1080120"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06351" y="2708920"/>
              <a:ext cx="1069305"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1403296" y="2708920"/>
              <a:ext cx="72360" cy="63644"/>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439652" y="2740742"/>
              <a:ext cx="0" cy="1383161"/>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460844" y="2738283"/>
              <a:ext cx="0" cy="133878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418217" y="2772564"/>
              <a:ext cx="0" cy="135133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1771621" y="2580362"/>
            <a:ext cx="1173129" cy="1443114"/>
            <a:chOff x="1599024" y="2727621"/>
            <a:chExt cx="1173129" cy="1443114"/>
          </a:xfrm>
        </p:grpSpPr>
        <p:sp>
          <p:nvSpPr>
            <p:cNvPr id="22" name="TextBox 21"/>
            <p:cNvSpPr txBox="1"/>
            <p:nvPr/>
          </p:nvSpPr>
          <p:spPr>
            <a:xfrm>
              <a:off x="1599024" y="2785740"/>
              <a:ext cx="1100768" cy="1384995"/>
            </a:xfrm>
            <a:prstGeom prst="rect">
              <a:avLst/>
            </a:prstGeom>
            <a:blipFill dpi="0" rotWithShape="1">
              <a:blip r:embed="rId3" cstate="screen">
                <a:alphaModFix amt="51000"/>
                <a:extLst>
                  <a:ext uri="{28A0092B-C50C-407E-A947-70E740481C1C}">
                    <a14:useLocalDpi xmlns:a14="http://schemas.microsoft.com/office/drawing/2010/main"/>
                  </a:ext>
                </a:extLst>
              </a:blip>
              <a:srcRect/>
              <a:stretch>
                <a:fillRect/>
              </a:stretch>
            </a:blipFill>
            <a:ln>
              <a:solidFill>
                <a:schemeClr val="tx1">
                  <a:lumMod val="95000"/>
                  <a:lumOff val="5000"/>
                </a:schemeClr>
              </a:solidFill>
            </a:ln>
            <a:effectLst>
              <a:outerShdw blurRad="50800" dist="38100" dir="2700000" algn="tl" rotWithShape="0">
                <a:prstClr val="black">
                  <a:alpha val="40000"/>
                </a:prstClr>
              </a:outerShdw>
            </a:effectLst>
          </p:spPr>
          <p:txBody>
            <a:bodyPr wrap="square" rtlCol="0">
              <a:spAutoFit/>
            </a:bodyPr>
            <a:lstStyle/>
            <a:p>
              <a:pPr algn="ctr"/>
              <a:endParaRPr lang="en-AU" sz="1600" dirty="0" smtClean="0"/>
            </a:p>
            <a:p>
              <a:pPr algn="ctr"/>
              <a:endParaRPr lang="en-AU" sz="1600" dirty="0" smtClean="0"/>
            </a:p>
            <a:p>
              <a:pPr algn="ctr"/>
              <a:r>
                <a:rPr lang="en-AU" sz="1600" dirty="0" smtClean="0">
                  <a:effectLst>
                    <a:outerShdw blurRad="50800" dist="38100" dir="2700000" algn="tl" rotWithShape="0">
                      <a:schemeClr val="bg1">
                        <a:alpha val="40000"/>
                      </a:schemeClr>
                    </a:outerShdw>
                  </a:effectLst>
                </a:rPr>
                <a:t>AUV</a:t>
              </a:r>
              <a:endParaRPr lang="en-AU" sz="1200" dirty="0" smtClean="0">
                <a:effectLst>
                  <a:outerShdw blurRad="50800" dist="38100" dir="2700000" algn="tl" rotWithShape="0">
                    <a:schemeClr val="bg1">
                      <a:alpha val="40000"/>
                    </a:schemeClr>
                  </a:outerShdw>
                </a:effectLst>
              </a:endParaRPr>
            </a:p>
            <a:p>
              <a:pPr marL="171450" indent="-171450" algn="ctr">
                <a:buFont typeface="Arial" panose="020B0604020202020204" pitchFamily="34" charset="0"/>
                <a:buChar char="•"/>
              </a:pPr>
              <a:endParaRPr lang="en-AU" sz="1200" dirty="0"/>
            </a:p>
            <a:p>
              <a:pPr marL="171450" indent="-171450" algn="ctr">
                <a:buFont typeface="Arial" panose="020B0604020202020204" pitchFamily="34" charset="0"/>
                <a:buChar char="•"/>
              </a:pPr>
              <a:endParaRPr lang="en-AU" sz="1200" dirty="0"/>
            </a:p>
            <a:p>
              <a:pPr marL="171450" indent="-171450" algn="ctr">
                <a:buFont typeface="Arial" panose="020B0604020202020204" pitchFamily="34" charset="0"/>
                <a:buChar char="•"/>
              </a:pPr>
              <a:endParaRPr lang="en-AU" sz="1200" dirty="0" smtClean="0"/>
            </a:p>
          </p:txBody>
        </p:sp>
        <p:cxnSp>
          <p:nvCxnSpPr>
            <p:cNvPr id="23" name="Straight Connector 22"/>
            <p:cNvCxnSpPr/>
            <p:nvPr/>
          </p:nvCxnSpPr>
          <p:spPr>
            <a:xfrm>
              <a:off x="1692032" y="2727621"/>
              <a:ext cx="10801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1599024" y="2727621"/>
              <a:ext cx="93008" cy="636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772152" y="2727621"/>
              <a:ext cx="0" cy="1368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2699792" y="4095773"/>
              <a:ext cx="72361" cy="749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645528" y="2756985"/>
              <a:ext cx="1090620" cy="2458"/>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620024" y="2791265"/>
              <a:ext cx="1080120"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702847" y="2727621"/>
              <a:ext cx="1069305"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2699792" y="2727621"/>
              <a:ext cx="72360" cy="63644"/>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736148" y="2759443"/>
              <a:ext cx="0" cy="1383161"/>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757340" y="2756984"/>
              <a:ext cx="0" cy="133878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714713" y="2791265"/>
              <a:ext cx="0" cy="135133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5436096" y="2570077"/>
            <a:ext cx="1173128" cy="1448598"/>
            <a:chOff x="2911138" y="2717325"/>
            <a:chExt cx="1173128" cy="1448598"/>
          </a:xfrm>
        </p:grpSpPr>
        <p:sp>
          <p:nvSpPr>
            <p:cNvPr id="35" name="TextBox 34"/>
            <p:cNvSpPr txBox="1"/>
            <p:nvPr/>
          </p:nvSpPr>
          <p:spPr>
            <a:xfrm>
              <a:off x="2915816" y="2780928"/>
              <a:ext cx="1100768" cy="1384995"/>
            </a:xfrm>
            <a:prstGeom prst="rect">
              <a:avLst/>
            </a:prstGeom>
            <a:blipFill dpi="0" rotWithShape="1">
              <a:blip r:embed="rId4" cstate="screen">
                <a:alphaModFix amt="51000"/>
                <a:extLst>
                  <a:ext uri="{28A0092B-C50C-407E-A947-70E740481C1C}">
                    <a14:useLocalDpi xmlns:a14="http://schemas.microsoft.com/office/drawing/2010/main"/>
                  </a:ext>
                </a:extLst>
              </a:blip>
              <a:srcRect/>
              <a:stretch>
                <a:fillRect/>
              </a:stretch>
            </a:blipFill>
            <a:ln>
              <a:solidFill>
                <a:schemeClr val="tx1">
                  <a:lumMod val="95000"/>
                  <a:lumOff val="5000"/>
                </a:schemeClr>
              </a:solidFill>
            </a:ln>
            <a:effectLst>
              <a:outerShdw blurRad="50800" dist="38100" dir="2700000" algn="tl" rotWithShape="0">
                <a:prstClr val="black">
                  <a:alpha val="40000"/>
                </a:prstClr>
              </a:outerShdw>
            </a:effectLst>
          </p:spPr>
          <p:txBody>
            <a:bodyPr wrap="square" rtlCol="0">
              <a:spAutoFit/>
            </a:bodyPr>
            <a:lstStyle/>
            <a:p>
              <a:pPr algn="ctr"/>
              <a:endParaRPr lang="en-AU" sz="1600" dirty="0" smtClean="0"/>
            </a:p>
            <a:p>
              <a:pPr algn="ctr"/>
              <a:endParaRPr lang="en-AU" sz="1600" dirty="0"/>
            </a:p>
            <a:p>
              <a:pPr algn="ctr"/>
              <a:r>
                <a:rPr lang="en-AU" sz="1600" dirty="0" smtClean="0">
                  <a:effectLst>
                    <a:outerShdw blurRad="50800" dist="38100" dir="2700000" algn="tl" rotWithShape="0">
                      <a:schemeClr val="bg1">
                        <a:alpha val="40000"/>
                      </a:schemeClr>
                    </a:outerShdw>
                  </a:effectLst>
                </a:rPr>
                <a:t>Towed Vid</a:t>
              </a:r>
              <a:endParaRPr lang="en-AU" sz="1200" dirty="0" smtClean="0">
                <a:effectLst>
                  <a:outerShdw blurRad="50800" dist="38100" dir="2700000" algn="tl" rotWithShape="0">
                    <a:schemeClr val="bg1">
                      <a:alpha val="40000"/>
                    </a:schemeClr>
                  </a:outerShdw>
                </a:effectLst>
              </a:endParaRPr>
            </a:p>
            <a:p>
              <a:pPr marL="171450" indent="-171450" algn="ctr">
                <a:buFont typeface="Arial" panose="020B0604020202020204" pitchFamily="34" charset="0"/>
                <a:buChar char="•"/>
              </a:pPr>
              <a:endParaRPr lang="en-AU" sz="1200" dirty="0"/>
            </a:p>
            <a:p>
              <a:pPr marL="171450" indent="-171450" algn="ctr">
                <a:buFont typeface="Arial" panose="020B0604020202020204" pitchFamily="34" charset="0"/>
                <a:buChar char="•"/>
              </a:pPr>
              <a:endParaRPr lang="en-AU" sz="1200" dirty="0"/>
            </a:p>
            <a:p>
              <a:pPr marL="171450" indent="-171450" algn="ctr">
                <a:buFont typeface="Arial" panose="020B0604020202020204" pitchFamily="34" charset="0"/>
                <a:buChar char="•"/>
              </a:pPr>
              <a:endParaRPr lang="en-AU" sz="1200" dirty="0" smtClean="0"/>
            </a:p>
          </p:txBody>
        </p:sp>
        <p:cxnSp>
          <p:nvCxnSpPr>
            <p:cNvPr id="36" name="Straight Connector 35"/>
            <p:cNvCxnSpPr/>
            <p:nvPr/>
          </p:nvCxnSpPr>
          <p:spPr>
            <a:xfrm>
              <a:off x="3004146" y="2717325"/>
              <a:ext cx="10801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2911138" y="2717325"/>
              <a:ext cx="93008" cy="636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084266" y="2717325"/>
              <a:ext cx="0" cy="1368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4016584" y="4085477"/>
              <a:ext cx="67682" cy="720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957642" y="2746689"/>
              <a:ext cx="1090620" cy="2458"/>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932138" y="2780969"/>
              <a:ext cx="1080120"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014961" y="2717325"/>
              <a:ext cx="1069305"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4011906" y="2717325"/>
              <a:ext cx="72360" cy="63644"/>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048262" y="2749147"/>
              <a:ext cx="0" cy="1383161"/>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069454" y="2746688"/>
              <a:ext cx="0" cy="133878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026827" y="2780969"/>
              <a:ext cx="0" cy="135133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2987635" y="2581313"/>
            <a:ext cx="1173128" cy="1445808"/>
            <a:chOff x="4211960" y="2720115"/>
            <a:chExt cx="1173128" cy="1445808"/>
          </a:xfrm>
        </p:grpSpPr>
        <p:sp>
          <p:nvSpPr>
            <p:cNvPr id="48" name="TextBox 47"/>
            <p:cNvSpPr txBox="1"/>
            <p:nvPr/>
          </p:nvSpPr>
          <p:spPr>
            <a:xfrm>
              <a:off x="4211960" y="2780928"/>
              <a:ext cx="1100768" cy="1384995"/>
            </a:xfrm>
            <a:prstGeom prst="rect">
              <a:avLst/>
            </a:prstGeom>
            <a:blipFill dpi="0" rotWithShape="1">
              <a:blip r:embed="rId5" cstate="screen">
                <a:alphaModFix amt="60000"/>
                <a:extLst>
                  <a:ext uri="{28A0092B-C50C-407E-A947-70E740481C1C}">
                    <a14:useLocalDpi xmlns:a14="http://schemas.microsoft.com/office/drawing/2010/main"/>
                  </a:ext>
                </a:extLst>
              </a:blip>
              <a:srcRect/>
              <a:stretch>
                <a:fillRect/>
              </a:stretch>
            </a:blipFill>
            <a:ln>
              <a:solidFill>
                <a:schemeClr val="tx1">
                  <a:lumMod val="95000"/>
                  <a:lumOff val="5000"/>
                </a:schemeClr>
              </a:solidFill>
            </a:ln>
            <a:effectLst>
              <a:outerShdw blurRad="50800" dist="38100" dir="2700000" algn="tl" rotWithShape="0">
                <a:prstClr val="black">
                  <a:alpha val="40000"/>
                </a:prstClr>
              </a:outerShdw>
            </a:effectLst>
          </p:spPr>
          <p:txBody>
            <a:bodyPr wrap="square" rtlCol="0">
              <a:spAutoFit/>
            </a:bodyPr>
            <a:lstStyle/>
            <a:p>
              <a:pPr algn="ctr"/>
              <a:endParaRPr lang="en-AU" sz="1600" dirty="0" smtClean="0"/>
            </a:p>
            <a:p>
              <a:pPr algn="ctr"/>
              <a:endParaRPr lang="en-AU" sz="1600" dirty="0" smtClean="0"/>
            </a:p>
            <a:p>
              <a:pPr algn="ctr"/>
              <a:r>
                <a:rPr lang="en-AU" sz="1600" dirty="0" smtClean="0">
                  <a:effectLst>
                    <a:outerShdw blurRad="50800" dist="38100" dir="2700000" algn="tl" rotWithShape="0">
                      <a:schemeClr val="bg1">
                        <a:alpha val="40000"/>
                      </a:schemeClr>
                    </a:outerShdw>
                  </a:effectLst>
                </a:rPr>
                <a:t>BRUV</a:t>
              </a:r>
            </a:p>
            <a:p>
              <a:pPr algn="ctr"/>
              <a:r>
                <a:rPr lang="en-AU" sz="1200" dirty="0" smtClean="0">
                  <a:effectLst>
                    <a:outerShdw blurRad="50800" dist="38100" dir="2700000" algn="tl" rotWithShape="0">
                      <a:schemeClr val="bg1">
                        <a:alpha val="40000"/>
                      </a:schemeClr>
                    </a:outerShdw>
                  </a:effectLst>
                </a:rPr>
                <a:t>(benthic)</a:t>
              </a:r>
              <a:endParaRPr lang="en-AU" sz="1200" dirty="0">
                <a:effectLst>
                  <a:outerShdw blurRad="50800" dist="38100" dir="2700000" algn="tl" rotWithShape="0">
                    <a:schemeClr val="bg1">
                      <a:alpha val="40000"/>
                    </a:schemeClr>
                  </a:outerShdw>
                </a:effectLst>
              </a:endParaRPr>
            </a:p>
            <a:p>
              <a:pPr marL="171450" indent="-171450" algn="ctr">
                <a:buFont typeface="Arial" panose="020B0604020202020204" pitchFamily="34" charset="0"/>
                <a:buChar char="•"/>
              </a:pPr>
              <a:endParaRPr lang="en-AU" sz="1200" dirty="0"/>
            </a:p>
            <a:p>
              <a:pPr marL="171450" indent="-171450" algn="ctr">
                <a:buFont typeface="Arial" panose="020B0604020202020204" pitchFamily="34" charset="0"/>
                <a:buChar char="•"/>
              </a:pPr>
              <a:endParaRPr lang="en-AU" sz="1200" dirty="0" smtClean="0"/>
            </a:p>
          </p:txBody>
        </p:sp>
        <p:cxnSp>
          <p:nvCxnSpPr>
            <p:cNvPr id="49" name="Straight Connector 48"/>
            <p:cNvCxnSpPr/>
            <p:nvPr/>
          </p:nvCxnSpPr>
          <p:spPr>
            <a:xfrm>
              <a:off x="4304968" y="2720115"/>
              <a:ext cx="10801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4211960" y="2720115"/>
              <a:ext cx="93008" cy="636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5385088" y="2720115"/>
              <a:ext cx="0" cy="1368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5313080" y="4088267"/>
              <a:ext cx="72008" cy="692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258464" y="2749479"/>
              <a:ext cx="1090620" cy="2458"/>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4232960" y="2783759"/>
              <a:ext cx="1080120"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4315783" y="2720115"/>
              <a:ext cx="1069305"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5312728" y="2720115"/>
              <a:ext cx="72360" cy="63644"/>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5349084" y="2751937"/>
              <a:ext cx="0" cy="1383161"/>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5370276" y="2749478"/>
              <a:ext cx="0" cy="133878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5327649" y="2783759"/>
              <a:ext cx="0" cy="135133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4207718" y="2578523"/>
            <a:ext cx="1174031" cy="1448598"/>
            <a:chOff x="5508104" y="2717325"/>
            <a:chExt cx="1174031" cy="1448598"/>
          </a:xfrm>
        </p:grpSpPr>
        <p:sp>
          <p:nvSpPr>
            <p:cNvPr id="61" name="TextBox 60"/>
            <p:cNvSpPr txBox="1"/>
            <p:nvPr/>
          </p:nvSpPr>
          <p:spPr>
            <a:xfrm>
              <a:off x="5508104" y="2780928"/>
              <a:ext cx="1100768" cy="1384995"/>
            </a:xfrm>
            <a:prstGeom prst="rect">
              <a:avLst/>
            </a:prstGeom>
            <a:blipFill dpi="0" rotWithShape="1">
              <a:blip r:embed="rId6" cstate="screen">
                <a:alphaModFix amt="60000"/>
                <a:extLst>
                  <a:ext uri="{28A0092B-C50C-407E-A947-70E740481C1C}">
                    <a14:useLocalDpi xmlns:a14="http://schemas.microsoft.com/office/drawing/2010/main"/>
                  </a:ext>
                </a:extLst>
              </a:blip>
              <a:srcRect/>
              <a:stretch>
                <a:fillRect/>
              </a:stretch>
            </a:blipFill>
            <a:ln>
              <a:solidFill>
                <a:schemeClr val="tx1">
                  <a:lumMod val="95000"/>
                  <a:lumOff val="5000"/>
                </a:schemeClr>
              </a:solidFill>
            </a:ln>
            <a:effectLst>
              <a:outerShdw blurRad="50800" dist="38100" dir="2700000" algn="tl" rotWithShape="0">
                <a:prstClr val="black">
                  <a:alpha val="40000"/>
                </a:prstClr>
              </a:outerShdw>
            </a:effectLst>
          </p:spPr>
          <p:txBody>
            <a:bodyPr wrap="square" rtlCol="0">
              <a:spAutoFit/>
            </a:bodyPr>
            <a:lstStyle/>
            <a:p>
              <a:pPr algn="ctr"/>
              <a:endParaRPr lang="en-AU" sz="1600" dirty="0" smtClean="0"/>
            </a:p>
            <a:p>
              <a:pPr algn="ctr"/>
              <a:endParaRPr lang="en-AU" sz="1600" dirty="0"/>
            </a:p>
            <a:p>
              <a:pPr algn="ctr"/>
              <a:r>
                <a:rPr lang="en-AU" sz="1600" dirty="0" smtClean="0">
                  <a:effectLst>
                    <a:outerShdw blurRad="50800" dist="38100" dir="2700000" algn="tl" rotWithShape="0">
                      <a:schemeClr val="bg1">
                        <a:alpha val="40000"/>
                      </a:schemeClr>
                    </a:outerShdw>
                  </a:effectLst>
                </a:rPr>
                <a:t>BRUV</a:t>
              </a:r>
            </a:p>
            <a:p>
              <a:pPr algn="ctr"/>
              <a:r>
                <a:rPr lang="en-AU" sz="1200" dirty="0" smtClean="0">
                  <a:effectLst>
                    <a:outerShdw blurRad="50800" dist="38100" dir="2700000" algn="tl" rotWithShape="0">
                      <a:schemeClr val="bg1">
                        <a:alpha val="40000"/>
                      </a:schemeClr>
                    </a:outerShdw>
                  </a:effectLst>
                </a:rPr>
                <a:t>(pelagic)</a:t>
              </a:r>
              <a:endParaRPr lang="en-AU" sz="1200" dirty="0">
                <a:effectLst>
                  <a:outerShdw blurRad="50800" dist="38100" dir="2700000" algn="tl" rotWithShape="0">
                    <a:schemeClr val="bg1">
                      <a:alpha val="40000"/>
                    </a:schemeClr>
                  </a:outerShdw>
                </a:effectLst>
              </a:endParaRPr>
            </a:p>
            <a:p>
              <a:pPr marL="171450" indent="-171450" algn="ctr">
                <a:buFont typeface="Arial" panose="020B0604020202020204" pitchFamily="34" charset="0"/>
                <a:buChar char="•"/>
              </a:pPr>
              <a:endParaRPr lang="en-AU" sz="1200" dirty="0"/>
            </a:p>
            <a:p>
              <a:pPr marL="171450" indent="-171450" algn="ctr">
                <a:buFont typeface="Arial" panose="020B0604020202020204" pitchFamily="34" charset="0"/>
                <a:buChar char="•"/>
              </a:pPr>
              <a:endParaRPr lang="en-AU" sz="1200" dirty="0" smtClean="0"/>
            </a:p>
          </p:txBody>
        </p:sp>
        <p:cxnSp>
          <p:nvCxnSpPr>
            <p:cNvPr id="62" name="Straight Connector 61"/>
            <p:cNvCxnSpPr/>
            <p:nvPr/>
          </p:nvCxnSpPr>
          <p:spPr>
            <a:xfrm>
              <a:off x="5602015" y="2717325"/>
              <a:ext cx="10801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5509007" y="2717325"/>
              <a:ext cx="93008" cy="636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6682135" y="2717325"/>
              <a:ext cx="0" cy="1368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6608872" y="4085477"/>
              <a:ext cx="73263" cy="720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5555511" y="2746689"/>
              <a:ext cx="1090620" cy="2458"/>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530007" y="2780969"/>
              <a:ext cx="1080120"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5612830" y="2717325"/>
              <a:ext cx="1069305"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V="1">
              <a:off x="6609775" y="2717325"/>
              <a:ext cx="72360" cy="63644"/>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6646131" y="2749147"/>
              <a:ext cx="0" cy="1383161"/>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667323" y="2746688"/>
              <a:ext cx="0" cy="133878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6624696" y="2780969"/>
              <a:ext cx="0" cy="135133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73" name="Group 72"/>
          <p:cNvGrpSpPr/>
          <p:nvPr/>
        </p:nvGrpSpPr>
        <p:grpSpPr>
          <a:xfrm>
            <a:off x="6710182" y="2570077"/>
            <a:ext cx="1173128" cy="1447740"/>
            <a:chOff x="6757920" y="2709819"/>
            <a:chExt cx="1173128" cy="1447740"/>
          </a:xfrm>
        </p:grpSpPr>
        <p:sp>
          <p:nvSpPr>
            <p:cNvPr id="74" name="TextBox 73"/>
            <p:cNvSpPr txBox="1"/>
            <p:nvPr/>
          </p:nvSpPr>
          <p:spPr>
            <a:xfrm>
              <a:off x="6757920" y="2772564"/>
              <a:ext cx="1100768" cy="1384995"/>
            </a:xfrm>
            <a:prstGeom prst="rect">
              <a:avLst/>
            </a:prstGeom>
            <a:blipFill dpi="0" rotWithShape="1">
              <a:blip r:embed="rId7" cstate="screen">
                <a:alphaModFix amt="60000"/>
                <a:extLst>
                  <a:ext uri="{28A0092B-C50C-407E-A947-70E740481C1C}">
                    <a14:useLocalDpi xmlns:a14="http://schemas.microsoft.com/office/drawing/2010/main"/>
                  </a:ext>
                </a:extLst>
              </a:blip>
              <a:srcRect/>
              <a:stretch>
                <a:fillRect/>
              </a:stretch>
            </a:blipFill>
            <a:ln>
              <a:solidFill>
                <a:schemeClr val="tx1">
                  <a:lumMod val="95000"/>
                  <a:lumOff val="5000"/>
                </a:schemeClr>
              </a:solidFill>
            </a:ln>
            <a:effectLst>
              <a:outerShdw blurRad="50800" dist="38100" dir="2700000" algn="tl" rotWithShape="0">
                <a:prstClr val="black">
                  <a:alpha val="40000"/>
                </a:prstClr>
              </a:outerShdw>
            </a:effectLst>
          </p:spPr>
          <p:txBody>
            <a:bodyPr wrap="square" rtlCol="0">
              <a:spAutoFit/>
            </a:bodyPr>
            <a:lstStyle/>
            <a:p>
              <a:pPr algn="ctr"/>
              <a:endParaRPr lang="en-AU" sz="1600" dirty="0" smtClean="0"/>
            </a:p>
            <a:p>
              <a:pPr algn="ctr"/>
              <a:endParaRPr lang="en-AU" sz="1600" dirty="0"/>
            </a:p>
            <a:p>
              <a:pPr algn="ctr"/>
              <a:r>
                <a:rPr lang="en-AU" sz="1600" dirty="0" smtClean="0"/>
                <a:t>Sled/trawl</a:t>
              </a:r>
              <a:endParaRPr lang="en-AU" sz="1200" dirty="0"/>
            </a:p>
            <a:p>
              <a:pPr marL="171450" indent="-171450" algn="ctr">
                <a:buFont typeface="Arial" panose="020B0604020202020204" pitchFamily="34" charset="0"/>
                <a:buChar char="•"/>
              </a:pPr>
              <a:endParaRPr lang="en-AU" sz="1200" dirty="0" smtClean="0"/>
            </a:p>
            <a:p>
              <a:pPr marL="171450" indent="-171450" algn="ctr">
                <a:buFont typeface="Arial" panose="020B0604020202020204" pitchFamily="34" charset="0"/>
                <a:buChar char="•"/>
              </a:pPr>
              <a:endParaRPr lang="en-AU" sz="1200" dirty="0"/>
            </a:p>
            <a:p>
              <a:pPr marL="171450" indent="-171450" algn="ctr">
                <a:buFont typeface="Arial" panose="020B0604020202020204" pitchFamily="34" charset="0"/>
                <a:buChar char="•"/>
              </a:pPr>
              <a:endParaRPr lang="en-AU" sz="1200" dirty="0" smtClean="0"/>
            </a:p>
          </p:txBody>
        </p:sp>
        <p:cxnSp>
          <p:nvCxnSpPr>
            <p:cNvPr id="75" name="Straight Connector 74"/>
            <p:cNvCxnSpPr/>
            <p:nvPr/>
          </p:nvCxnSpPr>
          <p:spPr>
            <a:xfrm>
              <a:off x="6850928" y="2709819"/>
              <a:ext cx="10801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6757920" y="2709819"/>
              <a:ext cx="93008" cy="636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7931048" y="2709819"/>
              <a:ext cx="0" cy="1368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7859040" y="4077971"/>
              <a:ext cx="72008" cy="79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6804424" y="2739183"/>
              <a:ext cx="1090620" cy="2458"/>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6778920" y="2773463"/>
              <a:ext cx="1080120"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6861743" y="2709819"/>
              <a:ext cx="1069305"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V="1">
              <a:off x="7858688" y="2709819"/>
              <a:ext cx="72360" cy="63644"/>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7895044" y="2741641"/>
              <a:ext cx="0" cy="1383161"/>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916236" y="2739182"/>
              <a:ext cx="0" cy="133878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7873609" y="2773463"/>
              <a:ext cx="0" cy="135133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6" name="Group 85"/>
          <p:cNvGrpSpPr/>
          <p:nvPr/>
        </p:nvGrpSpPr>
        <p:grpSpPr>
          <a:xfrm>
            <a:off x="7945561" y="2564904"/>
            <a:ext cx="1173128" cy="1442215"/>
            <a:chOff x="7953012" y="2728520"/>
            <a:chExt cx="1173128" cy="1442215"/>
          </a:xfrm>
        </p:grpSpPr>
        <p:sp>
          <p:nvSpPr>
            <p:cNvPr id="87" name="TextBox 86"/>
            <p:cNvSpPr txBox="1"/>
            <p:nvPr/>
          </p:nvSpPr>
          <p:spPr>
            <a:xfrm>
              <a:off x="7956376" y="2785740"/>
              <a:ext cx="1100768" cy="1384995"/>
            </a:xfrm>
            <a:prstGeom prst="rect">
              <a:avLst/>
            </a:prstGeom>
            <a:blipFill dpi="0" rotWithShape="1">
              <a:blip r:embed="rId8" cstate="screen">
                <a:alphaModFix amt="50000"/>
                <a:extLst>
                  <a:ext uri="{28A0092B-C50C-407E-A947-70E740481C1C}">
                    <a14:useLocalDpi xmlns:a14="http://schemas.microsoft.com/office/drawing/2010/main"/>
                  </a:ext>
                </a:extLst>
              </a:blip>
              <a:srcRect/>
              <a:stretch>
                <a:fillRect/>
              </a:stretch>
            </a:blipFill>
            <a:ln>
              <a:solidFill>
                <a:schemeClr val="tx1">
                  <a:lumMod val="95000"/>
                  <a:lumOff val="5000"/>
                </a:schemeClr>
              </a:solidFill>
            </a:ln>
            <a:effectLst>
              <a:outerShdw blurRad="50800" dist="38100" dir="2700000" algn="tl" rotWithShape="0">
                <a:prstClr val="black">
                  <a:alpha val="40000"/>
                </a:prstClr>
              </a:outerShdw>
            </a:effectLst>
          </p:spPr>
          <p:txBody>
            <a:bodyPr wrap="square" rtlCol="0">
              <a:spAutoFit/>
            </a:bodyPr>
            <a:lstStyle/>
            <a:p>
              <a:pPr algn="ctr"/>
              <a:endParaRPr lang="en-AU" sz="1600" dirty="0" smtClean="0"/>
            </a:p>
            <a:p>
              <a:pPr algn="ctr"/>
              <a:endParaRPr lang="en-AU" sz="1600" dirty="0"/>
            </a:p>
            <a:p>
              <a:pPr algn="ctr"/>
              <a:r>
                <a:rPr lang="en-AU" sz="1600" dirty="0" smtClean="0">
                  <a:effectLst>
                    <a:outerShdw blurRad="50800" dist="38100" dir="2700000" algn="tl" rotWithShape="0">
                      <a:schemeClr val="bg1">
                        <a:alpha val="40000"/>
                      </a:schemeClr>
                    </a:outerShdw>
                  </a:effectLst>
                </a:rPr>
                <a:t>Grab/core</a:t>
              </a:r>
              <a:endParaRPr lang="en-AU" sz="1200" dirty="0" smtClean="0">
                <a:effectLst>
                  <a:outerShdw blurRad="50800" dist="38100" dir="2700000" algn="tl" rotWithShape="0">
                    <a:schemeClr val="bg1">
                      <a:alpha val="40000"/>
                    </a:schemeClr>
                  </a:outerShdw>
                </a:effectLst>
              </a:endParaRPr>
            </a:p>
            <a:p>
              <a:pPr marL="171450" indent="-171450" algn="ctr">
                <a:buFont typeface="Arial" panose="020B0604020202020204" pitchFamily="34" charset="0"/>
                <a:buChar char="•"/>
              </a:pPr>
              <a:endParaRPr lang="en-AU" sz="1200" dirty="0"/>
            </a:p>
            <a:p>
              <a:pPr marL="171450" indent="-171450" algn="ctr">
                <a:buFont typeface="Arial" panose="020B0604020202020204" pitchFamily="34" charset="0"/>
                <a:buChar char="•"/>
              </a:pPr>
              <a:endParaRPr lang="en-AU" sz="1200" dirty="0"/>
            </a:p>
            <a:p>
              <a:pPr marL="171450" indent="-171450" algn="ctr">
                <a:buFont typeface="Arial" panose="020B0604020202020204" pitchFamily="34" charset="0"/>
                <a:buChar char="•"/>
              </a:pPr>
              <a:endParaRPr lang="en-AU" sz="1200" dirty="0" smtClean="0"/>
            </a:p>
          </p:txBody>
        </p:sp>
        <p:cxnSp>
          <p:nvCxnSpPr>
            <p:cNvPr id="88" name="Straight Connector 87"/>
            <p:cNvCxnSpPr/>
            <p:nvPr/>
          </p:nvCxnSpPr>
          <p:spPr>
            <a:xfrm>
              <a:off x="8046020" y="2728520"/>
              <a:ext cx="10801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V="1">
              <a:off x="7953012" y="2728520"/>
              <a:ext cx="93008" cy="636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9126140" y="2728520"/>
              <a:ext cx="0" cy="1368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9057144" y="4096672"/>
              <a:ext cx="68996" cy="692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7999516" y="2757884"/>
              <a:ext cx="1090620" cy="2458"/>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7974012" y="2792164"/>
              <a:ext cx="1080120"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8056835" y="2728520"/>
              <a:ext cx="1069305"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9053780" y="2728520"/>
              <a:ext cx="72360" cy="63644"/>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9090136" y="2760342"/>
              <a:ext cx="0" cy="1383161"/>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9111328" y="2757883"/>
              <a:ext cx="0" cy="133878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9068701" y="2792164"/>
              <a:ext cx="0" cy="135133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99" name="TextBox 98"/>
          <p:cNvSpPr txBox="1"/>
          <p:nvPr/>
        </p:nvSpPr>
        <p:spPr>
          <a:xfrm>
            <a:off x="1483830" y="4091069"/>
            <a:ext cx="7083734" cy="307777"/>
          </a:xfrm>
          <a:prstGeom prst="rect">
            <a:avLst/>
          </a:prstGeom>
          <a:noFill/>
        </p:spPr>
        <p:txBody>
          <a:bodyPr wrap="none" rtlCol="0">
            <a:spAutoFit/>
          </a:bodyPr>
          <a:lstStyle/>
          <a:p>
            <a:r>
              <a:rPr lang="en-AU" sz="1400" dirty="0" smtClean="0"/>
              <a:t>All Field Manuals will include the following, with required and recommended steps delineated:</a:t>
            </a:r>
          </a:p>
        </p:txBody>
      </p:sp>
      <p:sp>
        <p:nvSpPr>
          <p:cNvPr id="100" name="TextBox 99"/>
          <p:cNvSpPr txBox="1"/>
          <p:nvPr/>
        </p:nvSpPr>
        <p:spPr>
          <a:xfrm>
            <a:off x="1608713" y="4389655"/>
            <a:ext cx="3416984" cy="830997"/>
          </a:xfrm>
          <a:prstGeom prst="rect">
            <a:avLst/>
          </a:prstGeom>
          <a:noFill/>
        </p:spPr>
        <p:txBody>
          <a:bodyPr wrap="square" numCol="1" rtlCol="0">
            <a:spAutoFit/>
          </a:bodyPr>
          <a:lstStyle/>
          <a:p>
            <a:pPr marL="285750" indent="-285750">
              <a:buFont typeface="Arial" panose="020B0604020202020204" pitchFamily="34" charset="0"/>
              <a:buChar char="•"/>
            </a:pPr>
            <a:r>
              <a:rPr lang="en-AU" sz="1200" dirty="0" smtClean="0"/>
              <a:t>Platform description</a:t>
            </a:r>
          </a:p>
          <a:p>
            <a:pPr marL="285750" indent="-285750">
              <a:buFont typeface="Arial" panose="020B0604020202020204" pitchFamily="34" charset="0"/>
              <a:buChar char="•"/>
            </a:pPr>
            <a:r>
              <a:rPr lang="en-AU" sz="1200" dirty="0" smtClean="0"/>
              <a:t>Pre-boarding methods (</a:t>
            </a:r>
            <a:r>
              <a:rPr lang="en-AU" sz="1200" dirty="0" err="1" smtClean="0"/>
              <a:t>excl</a:t>
            </a:r>
            <a:r>
              <a:rPr lang="en-AU" sz="1200" dirty="0" smtClean="0"/>
              <a:t> design)</a:t>
            </a:r>
          </a:p>
          <a:p>
            <a:pPr marL="285750" indent="-285750">
              <a:buFont typeface="Arial" panose="020B0604020202020204" pitchFamily="34" charset="0"/>
              <a:buChar char="•"/>
            </a:pPr>
            <a:r>
              <a:rPr lang="en-AU" sz="1200" dirty="0" err="1" smtClean="0"/>
              <a:t>Onboard</a:t>
            </a:r>
            <a:r>
              <a:rPr lang="en-AU" sz="1200" dirty="0" smtClean="0"/>
              <a:t> collection methods</a:t>
            </a:r>
          </a:p>
          <a:p>
            <a:pPr marL="285750" indent="-285750">
              <a:buFont typeface="Arial" panose="020B0604020202020204" pitchFamily="34" charset="0"/>
              <a:buChar char="•"/>
            </a:pPr>
            <a:r>
              <a:rPr lang="en-AU" sz="1200" dirty="0" err="1"/>
              <a:t>Onboard</a:t>
            </a:r>
            <a:r>
              <a:rPr lang="en-AU" sz="1200" dirty="0"/>
              <a:t> sample/data processing </a:t>
            </a:r>
            <a:r>
              <a:rPr lang="en-AU" sz="1200" dirty="0" smtClean="0"/>
              <a:t>methods</a:t>
            </a:r>
            <a:endParaRPr lang="en-AU" sz="1200" dirty="0"/>
          </a:p>
        </p:txBody>
      </p:sp>
      <p:sp>
        <p:nvSpPr>
          <p:cNvPr id="101" name="TextBox 100"/>
          <p:cNvSpPr txBox="1"/>
          <p:nvPr/>
        </p:nvSpPr>
        <p:spPr>
          <a:xfrm>
            <a:off x="1608713" y="5426303"/>
            <a:ext cx="1976880" cy="707886"/>
          </a:xfrm>
          <a:prstGeom prst="rect">
            <a:avLst/>
          </a:prstGeom>
          <a:noFill/>
          <a:ln>
            <a:solidFill>
              <a:schemeClr val="tx1">
                <a:lumMod val="95000"/>
                <a:lumOff val="5000"/>
              </a:schemeClr>
            </a:solidFill>
          </a:ln>
          <a:effectLst>
            <a:outerShdw blurRad="50800" dist="38100" dir="2700000" algn="tl" rotWithShape="0">
              <a:prstClr val="black">
                <a:alpha val="40000"/>
              </a:prstClr>
            </a:outerShdw>
          </a:effectLst>
        </p:spPr>
        <p:txBody>
          <a:bodyPr wrap="square" rtlCol="0">
            <a:spAutoFit/>
          </a:bodyPr>
          <a:lstStyle/>
          <a:p>
            <a:r>
              <a:rPr lang="en-AU" sz="1600" dirty="0" smtClean="0"/>
              <a:t>Other platforms</a:t>
            </a:r>
          </a:p>
          <a:p>
            <a:pPr marL="171450" indent="-171450">
              <a:buFont typeface="Arial" panose="020B0604020202020204" pitchFamily="34" charset="0"/>
              <a:buChar char="•"/>
            </a:pPr>
            <a:r>
              <a:rPr lang="en-AU" sz="1200" dirty="0" smtClean="0"/>
              <a:t>Brief descriptions</a:t>
            </a:r>
          </a:p>
          <a:p>
            <a:pPr marL="171450" indent="-171450">
              <a:buFont typeface="Arial" panose="020B0604020202020204" pitchFamily="34" charset="0"/>
              <a:buChar char="•"/>
            </a:pPr>
            <a:r>
              <a:rPr lang="en-AU" sz="1200" dirty="0" smtClean="0"/>
              <a:t>Other relevant SOPs</a:t>
            </a:r>
          </a:p>
        </p:txBody>
      </p:sp>
      <p:sp>
        <p:nvSpPr>
          <p:cNvPr id="102" name="TextBox 101"/>
          <p:cNvSpPr txBox="1"/>
          <p:nvPr/>
        </p:nvSpPr>
        <p:spPr>
          <a:xfrm>
            <a:off x="3091458" y="116632"/>
            <a:ext cx="3518912" cy="369332"/>
          </a:xfrm>
          <a:prstGeom prst="rect">
            <a:avLst/>
          </a:prstGeom>
          <a:noFill/>
        </p:spPr>
        <p:txBody>
          <a:bodyPr wrap="none" rtlCol="0">
            <a:spAutoFit/>
          </a:bodyPr>
          <a:lstStyle/>
          <a:p>
            <a:r>
              <a:rPr lang="en-AU" u="sng" dirty="0" smtClean="0"/>
              <a:t>Proposed Field Manual Package</a:t>
            </a:r>
            <a:endParaRPr lang="en-AU" u="sng" dirty="0"/>
          </a:p>
        </p:txBody>
      </p:sp>
      <p:sp>
        <p:nvSpPr>
          <p:cNvPr id="103" name="TextBox 102"/>
          <p:cNvSpPr txBox="1"/>
          <p:nvPr/>
        </p:nvSpPr>
        <p:spPr>
          <a:xfrm rot="16200000">
            <a:off x="-434149" y="1417866"/>
            <a:ext cx="1387624" cy="369332"/>
          </a:xfrm>
          <a:prstGeom prst="rect">
            <a:avLst/>
          </a:prstGeom>
          <a:noFill/>
        </p:spPr>
        <p:txBody>
          <a:bodyPr wrap="none" rtlCol="0">
            <a:spAutoFit/>
          </a:bodyPr>
          <a:lstStyle/>
          <a:p>
            <a:r>
              <a:rPr lang="en-AU" dirty="0" smtClean="0"/>
              <a:t>Front Matter</a:t>
            </a:r>
            <a:endParaRPr lang="en-AU" dirty="0"/>
          </a:p>
        </p:txBody>
      </p:sp>
      <p:sp>
        <p:nvSpPr>
          <p:cNvPr id="104" name="TextBox 103"/>
          <p:cNvSpPr txBox="1"/>
          <p:nvPr/>
        </p:nvSpPr>
        <p:spPr>
          <a:xfrm rot="16200000">
            <a:off x="-485894" y="3160846"/>
            <a:ext cx="1491114" cy="369332"/>
          </a:xfrm>
          <a:prstGeom prst="rect">
            <a:avLst/>
          </a:prstGeom>
          <a:noFill/>
        </p:spPr>
        <p:txBody>
          <a:bodyPr wrap="none" rtlCol="0">
            <a:spAutoFit/>
          </a:bodyPr>
          <a:lstStyle/>
          <a:p>
            <a:r>
              <a:rPr lang="en-AU" dirty="0" smtClean="0"/>
              <a:t>Field Manuals</a:t>
            </a:r>
            <a:endParaRPr lang="en-AU" dirty="0"/>
          </a:p>
        </p:txBody>
      </p:sp>
      <p:sp>
        <p:nvSpPr>
          <p:cNvPr id="105" name="TextBox 104"/>
          <p:cNvSpPr txBox="1"/>
          <p:nvPr/>
        </p:nvSpPr>
        <p:spPr>
          <a:xfrm>
            <a:off x="4870719" y="4389654"/>
            <a:ext cx="3404650" cy="830997"/>
          </a:xfrm>
          <a:prstGeom prst="rect">
            <a:avLst/>
          </a:prstGeom>
          <a:noFill/>
        </p:spPr>
        <p:txBody>
          <a:bodyPr wrap="none" rtlCol="0">
            <a:spAutoFit/>
          </a:bodyPr>
          <a:lstStyle/>
          <a:p>
            <a:pPr marL="285750" indent="-285750">
              <a:buFont typeface="Arial" panose="020B0604020202020204" pitchFamily="34" charset="0"/>
              <a:buChar char="•"/>
            </a:pPr>
            <a:r>
              <a:rPr lang="en-AU" sz="1200" dirty="0" err="1" smtClean="0"/>
              <a:t>Onboard</a:t>
            </a:r>
            <a:r>
              <a:rPr lang="en-AU" sz="1200" dirty="0" smtClean="0"/>
              <a:t> </a:t>
            </a:r>
            <a:r>
              <a:rPr lang="en-AU" sz="1200" dirty="0"/>
              <a:t>sample/data storage </a:t>
            </a:r>
            <a:r>
              <a:rPr lang="en-AU" sz="1200" dirty="0" smtClean="0"/>
              <a:t>methods</a:t>
            </a:r>
          </a:p>
          <a:p>
            <a:pPr marL="285750" indent="-285750">
              <a:buFont typeface="Arial" panose="020B0604020202020204" pitchFamily="34" charset="0"/>
              <a:buChar char="•"/>
            </a:pPr>
            <a:r>
              <a:rPr lang="en-AU" sz="1200" dirty="0" smtClean="0"/>
              <a:t>Public accessibility of data</a:t>
            </a:r>
            <a:endParaRPr lang="en-AU" sz="1200" dirty="0"/>
          </a:p>
          <a:p>
            <a:pPr marL="285750" indent="-285750">
              <a:buFont typeface="Arial" panose="020B0604020202020204" pitchFamily="34" charset="0"/>
              <a:buChar char="•"/>
            </a:pPr>
            <a:r>
              <a:rPr lang="en-AU" sz="1200" dirty="0"/>
              <a:t>Flexible options</a:t>
            </a:r>
          </a:p>
          <a:p>
            <a:pPr marL="285750" indent="-285750">
              <a:buFont typeface="Arial" panose="020B0604020202020204" pitchFamily="34" charset="0"/>
              <a:buChar char="•"/>
            </a:pPr>
            <a:r>
              <a:rPr lang="en-AU" sz="1200" dirty="0"/>
              <a:t>Protocol for version control and future </a:t>
            </a:r>
            <a:r>
              <a:rPr lang="en-AU" sz="1200" dirty="0" smtClean="0"/>
              <a:t>updates</a:t>
            </a:r>
            <a:endParaRPr lang="en-AU" sz="1200" dirty="0"/>
          </a:p>
        </p:txBody>
      </p:sp>
      <p:sp>
        <p:nvSpPr>
          <p:cNvPr id="106" name="TextBox 105"/>
          <p:cNvSpPr txBox="1"/>
          <p:nvPr/>
        </p:nvSpPr>
        <p:spPr>
          <a:xfrm rot="16200000">
            <a:off x="-435399" y="5595580"/>
            <a:ext cx="1390124" cy="369332"/>
          </a:xfrm>
          <a:prstGeom prst="rect">
            <a:avLst/>
          </a:prstGeom>
          <a:noFill/>
        </p:spPr>
        <p:txBody>
          <a:bodyPr wrap="none" rtlCol="0">
            <a:spAutoFit/>
          </a:bodyPr>
          <a:lstStyle/>
          <a:p>
            <a:r>
              <a:rPr lang="en-AU" dirty="0" smtClean="0"/>
              <a:t>Appendices</a:t>
            </a:r>
            <a:endParaRPr lang="en-AU" dirty="0"/>
          </a:p>
        </p:txBody>
      </p:sp>
      <p:sp>
        <p:nvSpPr>
          <p:cNvPr id="107" name="TextBox 106"/>
          <p:cNvSpPr txBox="1"/>
          <p:nvPr/>
        </p:nvSpPr>
        <p:spPr>
          <a:xfrm>
            <a:off x="5652120" y="5426303"/>
            <a:ext cx="1906686" cy="707886"/>
          </a:xfrm>
          <a:prstGeom prst="rect">
            <a:avLst/>
          </a:prstGeom>
          <a:noFill/>
          <a:ln>
            <a:solidFill>
              <a:schemeClr val="tx1">
                <a:lumMod val="95000"/>
                <a:lumOff val="5000"/>
              </a:schemeClr>
            </a:solidFill>
          </a:ln>
          <a:effectLst>
            <a:outerShdw blurRad="50800" dist="38100" dir="2700000" algn="tl" rotWithShape="0">
              <a:prstClr val="black">
                <a:alpha val="40000"/>
              </a:prstClr>
            </a:outerShdw>
          </a:effectLst>
        </p:spPr>
        <p:txBody>
          <a:bodyPr wrap="square" rtlCol="0">
            <a:spAutoFit/>
          </a:bodyPr>
          <a:lstStyle/>
          <a:p>
            <a:r>
              <a:rPr lang="en-AU" sz="1600" dirty="0" smtClean="0"/>
              <a:t>Videos</a:t>
            </a:r>
          </a:p>
          <a:p>
            <a:pPr marL="171450" indent="-171450">
              <a:buFont typeface="Arial" panose="020B0604020202020204" pitchFamily="34" charset="0"/>
              <a:buChar char="•"/>
            </a:pPr>
            <a:r>
              <a:rPr lang="en-AU" sz="1200" dirty="0" smtClean="0"/>
              <a:t>Tutorials</a:t>
            </a:r>
          </a:p>
          <a:p>
            <a:pPr marL="171450" indent="-171450">
              <a:buFont typeface="Arial" panose="020B0604020202020204" pitchFamily="34" charset="0"/>
              <a:buChar char="•"/>
            </a:pPr>
            <a:r>
              <a:rPr lang="en-AU" sz="1200" dirty="0" smtClean="0"/>
              <a:t>Supporting material</a:t>
            </a:r>
          </a:p>
        </p:txBody>
      </p:sp>
    </p:spTree>
    <p:extLst>
      <p:ext uri="{BB962C8B-B14F-4D97-AF65-F5344CB8AC3E}">
        <p14:creationId xmlns:p14="http://schemas.microsoft.com/office/powerpoint/2010/main" val="3490975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01431" y="620688"/>
            <a:ext cx="6596606" cy="369332"/>
          </a:xfrm>
          <a:prstGeom prst="rect">
            <a:avLst/>
          </a:prstGeom>
          <a:noFill/>
        </p:spPr>
        <p:txBody>
          <a:bodyPr wrap="square" rtlCol="0">
            <a:spAutoFit/>
          </a:bodyPr>
          <a:lstStyle/>
          <a:p>
            <a:r>
              <a:rPr lang="en-AU" b="1" dirty="0" smtClean="0"/>
              <a:t>Network for NESP Marine Hub Field Manuals</a:t>
            </a:r>
            <a:endParaRPr lang="en-AU" b="1" dirty="0"/>
          </a:p>
        </p:txBody>
      </p:sp>
      <p:sp>
        <p:nvSpPr>
          <p:cNvPr id="7" name="TextBox 6"/>
          <p:cNvSpPr txBox="1"/>
          <p:nvPr/>
        </p:nvSpPr>
        <p:spPr>
          <a:xfrm rot="16200000">
            <a:off x="-159171" y="1123129"/>
            <a:ext cx="886140" cy="523220"/>
          </a:xfrm>
          <a:prstGeom prst="rect">
            <a:avLst/>
          </a:prstGeom>
          <a:noFill/>
        </p:spPr>
        <p:txBody>
          <a:bodyPr wrap="none" rtlCol="0">
            <a:spAutoFit/>
          </a:bodyPr>
          <a:lstStyle/>
          <a:p>
            <a:r>
              <a:rPr lang="en-AU" sz="1400" dirty="0" smtClean="0"/>
              <a:t>Sampling</a:t>
            </a:r>
          </a:p>
          <a:p>
            <a:r>
              <a:rPr lang="en-AU" sz="1400" dirty="0" smtClean="0"/>
              <a:t>Platforms</a:t>
            </a:r>
            <a:endParaRPr lang="en-AU" sz="1400" dirty="0"/>
          </a:p>
        </p:txBody>
      </p:sp>
      <p:sp>
        <p:nvSpPr>
          <p:cNvPr id="8" name="TextBox 7"/>
          <p:cNvSpPr txBox="1"/>
          <p:nvPr/>
        </p:nvSpPr>
        <p:spPr>
          <a:xfrm rot="16200000">
            <a:off x="-455470" y="2374818"/>
            <a:ext cx="1478739" cy="523220"/>
          </a:xfrm>
          <a:prstGeom prst="rect">
            <a:avLst/>
          </a:prstGeom>
          <a:noFill/>
        </p:spPr>
        <p:txBody>
          <a:bodyPr wrap="none" rtlCol="0">
            <a:spAutoFit/>
          </a:bodyPr>
          <a:lstStyle/>
          <a:p>
            <a:pPr algn="ctr"/>
            <a:r>
              <a:rPr lang="en-AU" sz="1400" dirty="0" smtClean="0"/>
              <a:t>Working Group </a:t>
            </a:r>
          </a:p>
          <a:p>
            <a:pPr algn="ctr"/>
            <a:r>
              <a:rPr lang="en-AU" sz="1400" dirty="0" smtClean="0"/>
              <a:t>NESP Coordinator</a:t>
            </a:r>
            <a:endParaRPr lang="en-AU" sz="1400" dirty="0"/>
          </a:p>
        </p:txBody>
      </p:sp>
      <p:sp>
        <p:nvSpPr>
          <p:cNvPr id="9" name="TextBox 8"/>
          <p:cNvSpPr txBox="1"/>
          <p:nvPr/>
        </p:nvSpPr>
        <p:spPr>
          <a:xfrm rot="16200000">
            <a:off x="-355496" y="4022827"/>
            <a:ext cx="1294713" cy="307777"/>
          </a:xfrm>
          <a:prstGeom prst="rect">
            <a:avLst/>
          </a:prstGeom>
          <a:noFill/>
        </p:spPr>
        <p:txBody>
          <a:bodyPr wrap="none" rtlCol="0">
            <a:spAutoFit/>
          </a:bodyPr>
          <a:lstStyle/>
          <a:p>
            <a:r>
              <a:rPr lang="en-AU" sz="1400" dirty="0" smtClean="0"/>
              <a:t>Working Group</a:t>
            </a:r>
            <a:endParaRPr lang="en-AU" sz="1400" dirty="0"/>
          </a:p>
        </p:txBody>
      </p:sp>
      <p:sp>
        <p:nvSpPr>
          <p:cNvPr id="10" name="TextBox 9"/>
          <p:cNvSpPr txBox="1"/>
          <p:nvPr/>
        </p:nvSpPr>
        <p:spPr>
          <a:xfrm rot="16200000">
            <a:off x="-204431" y="5298268"/>
            <a:ext cx="992579" cy="307777"/>
          </a:xfrm>
          <a:prstGeom prst="rect">
            <a:avLst/>
          </a:prstGeom>
          <a:noFill/>
        </p:spPr>
        <p:txBody>
          <a:bodyPr wrap="none" rtlCol="0">
            <a:spAutoFit/>
          </a:bodyPr>
          <a:lstStyle/>
          <a:p>
            <a:r>
              <a:rPr lang="en-AU" sz="1400" dirty="0" smtClean="0"/>
              <a:t>Agencies*</a:t>
            </a:r>
            <a:endParaRPr lang="en-AU" sz="1400" dirty="0"/>
          </a:p>
        </p:txBody>
      </p:sp>
      <p:sp>
        <p:nvSpPr>
          <p:cNvPr id="13" name="TextBox 12"/>
          <p:cNvSpPr txBox="1"/>
          <p:nvPr/>
        </p:nvSpPr>
        <p:spPr>
          <a:xfrm>
            <a:off x="2996617" y="1220643"/>
            <a:ext cx="1083257" cy="553998"/>
          </a:xfrm>
          <a:prstGeom prst="rect">
            <a:avLst/>
          </a:prstGeom>
          <a:solidFill>
            <a:schemeClr val="accent5">
              <a:lumMod val="20000"/>
              <a:lumOff val="80000"/>
            </a:schemeClr>
          </a:solidFill>
          <a:ln>
            <a:solidFill>
              <a:schemeClr val="tx1">
                <a:lumMod val="95000"/>
                <a:lumOff val="5000"/>
              </a:schemeClr>
            </a:solidFill>
          </a:ln>
        </p:spPr>
        <p:txBody>
          <a:bodyPr wrap="square" rtlCol="0">
            <a:spAutoFit/>
          </a:bodyPr>
          <a:lstStyle/>
          <a:p>
            <a:pPr algn="ctr"/>
            <a:r>
              <a:rPr lang="en-AU" sz="1500" dirty="0" smtClean="0"/>
              <a:t>Towed </a:t>
            </a:r>
          </a:p>
          <a:p>
            <a:pPr algn="ctr"/>
            <a:r>
              <a:rPr lang="en-AU" sz="1500" dirty="0" smtClean="0"/>
              <a:t>Vid </a:t>
            </a:r>
            <a:endParaRPr lang="en-AU" sz="1500" dirty="0"/>
          </a:p>
        </p:txBody>
      </p:sp>
      <p:sp>
        <p:nvSpPr>
          <p:cNvPr id="16" name="TextBox 15"/>
          <p:cNvSpPr txBox="1"/>
          <p:nvPr/>
        </p:nvSpPr>
        <p:spPr>
          <a:xfrm>
            <a:off x="4186991" y="1214510"/>
            <a:ext cx="1074873" cy="553998"/>
          </a:xfrm>
          <a:prstGeom prst="rect">
            <a:avLst/>
          </a:prstGeom>
          <a:solidFill>
            <a:schemeClr val="accent5">
              <a:lumMod val="20000"/>
              <a:lumOff val="80000"/>
            </a:schemeClr>
          </a:solidFill>
          <a:ln>
            <a:solidFill>
              <a:schemeClr val="tx1">
                <a:lumMod val="95000"/>
                <a:lumOff val="5000"/>
              </a:schemeClr>
            </a:solidFill>
          </a:ln>
        </p:spPr>
        <p:txBody>
          <a:bodyPr wrap="square" rtlCol="0">
            <a:spAutoFit/>
          </a:bodyPr>
          <a:lstStyle/>
          <a:p>
            <a:pPr algn="ctr"/>
            <a:r>
              <a:rPr lang="en-AU" sz="1400" dirty="0" smtClean="0"/>
              <a:t>BRUV</a:t>
            </a:r>
          </a:p>
          <a:p>
            <a:pPr algn="ctr"/>
            <a:r>
              <a:rPr lang="en-AU" sz="1600" dirty="0" smtClean="0"/>
              <a:t> </a:t>
            </a:r>
            <a:r>
              <a:rPr lang="en-AU" sz="900" dirty="0" smtClean="0"/>
              <a:t>(benthic)</a:t>
            </a:r>
            <a:endParaRPr lang="en-AU" sz="900" dirty="0"/>
          </a:p>
        </p:txBody>
      </p:sp>
      <p:sp>
        <p:nvSpPr>
          <p:cNvPr id="17" name="TextBox 16"/>
          <p:cNvSpPr txBox="1"/>
          <p:nvPr/>
        </p:nvSpPr>
        <p:spPr>
          <a:xfrm>
            <a:off x="669370" y="2299557"/>
            <a:ext cx="950301" cy="738664"/>
          </a:xfrm>
          <a:prstGeom prst="rect">
            <a:avLst/>
          </a:prstGeom>
          <a:noFill/>
        </p:spPr>
        <p:txBody>
          <a:bodyPr wrap="square" rtlCol="0">
            <a:spAutoFit/>
          </a:bodyPr>
          <a:lstStyle/>
          <a:p>
            <a:pPr algn="ctr"/>
            <a:r>
              <a:rPr lang="en-AU" sz="1400" dirty="0" smtClean="0"/>
              <a:t>Vanessa</a:t>
            </a:r>
          </a:p>
          <a:p>
            <a:pPr algn="ctr"/>
            <a:r>
              <a:rPr lang="en-AU" sz="1400" dirty="0" smtClean="0"/>
              <a:t>Lucieer (UTAS)</a:t>
            </a:r>
            <a:endParaRPr lang="en-AU" sz="1400" dirty="0"/>
          </a:p>
        </p:txBody>
      </p:sp>
      <p:sp>
        <p:nvSpPr>
          <p:cNvPr id="18" name="TextBox 17"/>
          <p:cNvSpPr txBox="1"/>
          <p:nvPr/>
        </p:nvSpPr>
        <p:spPr>
          <a:xfrm>
            <a:off x="1658753" y="2294044"/>
            <a:ext cx="1285054" cy="738664"/>
          </a:xfrm>
          <a:prstGeom prst="rect">
            <a:avLst/>
          </a:prstGeom>
          <a:noFill/>
        </p:spPr>
        <p:txBody>
          <a:bodyPr wrap="square" rtlCol="0">
            <a:spAutoFit/>
          </a:bodyPr>
          <a:lstStyle/>
          <a:p>
            <a:pPr algn="ctr"/>
            <a:r>
              <a:rPr lang="en-AU" sz="1400" dirty="0" err="1" smtClean="0">
                <a:solidFill>
                  <a:schemeClr val="tx1">
                    <a:lumMod val="95000"/>
                    <a:lumOff val="5000"/>
                  </a:schemeClr>
                </a:solidFill>
              </a:rPr>
              <a:t>Nev</a:t>
            </a:r>
            <a:r>
              <a:rPr lang="en-AU" sz="1400" dirty="0" smtClean="0">
                <a:solidFill>
                  <a:schemeClr val="tx1">
                    <a:lumMod val="95000"/>
                    <a:lumOff val="5000"/>
                  </a:schemeClr>
                </a:solidFill>
              </a:rPr>
              <a:t> Barrett,  Jaq Monk (UTAS)</a:t>
            </a:r>
            <a:endParaRPr lang="en-AU" sz="1400" dirty="0">
              <a:solidFill>
                <a:schemeClr val="tx1">
                  <a:lumMod val="95000"/>
                  <a:lumOff val="5000"/>
                </a:schemeClr>
              </a:solidFill>
            </a:endParaRPr>
          </a:p>
        </p:txBody>
      </p:sp>
      <p:sp>
        <p:nvSpPr>
          <p:cNvPr id="20" name="TextBox 19"/>
          <p:cNvSpPr txBox="1"/>
          <p:nvPr/>
        </p:nvSpPr>
        <p:spPr>
          <a:xfrm>
            <a:off x="4284851" y="2260963"/>
            <a:ext cx="879152" cy="738664"/>
          </a:xfrm>
          <a:prstGeom prst="rect">
            <a:avLst/>
          </a:prstGeom>
          <a:noFill/>
        </p:spPr>
        <p:txBody>
          <a:bodyPr wrap="square" rtlCol="0">
            <a:spAutoFit/>
          </a:bodyPr>
          <a:lstStyle/>
          <a:p>
            <a:pPr algn="ctr"/>
            <a:r>
              <a:rPr lang="en-AU" sz="1400" dirty="0" smtClean="0"/>
              <a:t>Tim </a:t>
            </a:r>
            <a:r>
              <a:rPr lang="en-AU" sz="1400" dirty="0" err="1" smtClean="0"/>
              <a:t>Langlois</a:t>
            </a:r>
            <a:r>
              <a:rPr lang="en-AU" sz="1400" dirty="0" smtClean="0"/>
              <a:t> (UWA)</a:t>
            </a:r>
            <a:endParaRPr lang="en-AU" sz="1400" dirty="0"/>
          </a:p>
        </p:txBody>
      </p:sp>
      <p:sp>
        <p:nvSpPr>
          <p:cNvPr id="21" name="TextBox 20"/>
          <p:cNvSpPr txBox="1"/>
          <p:nvPr/>
        </p:nvSpPr>
        <p:spPr>
          <a:xfrm>
            <a:off x="6649462" y="2309939"/>
            <a:ext cx="1136260" cy="738664"/>
          </a:xfrm>
          <a:prstGeom prst="rect">
            <a:avLst/>
          </a:prstGeom>
          <a:noFill/>
        </p:spPr>
        <p:txBody>
          <a:bodyPr wrap="square" rtlCol="0">
            <a:spAutoFit/>
          </a:bodyPr>
          <a:lstStyle/>
          <a:p>
            <a:pPr algn="ctr"/>
            <a:r>
              <a:rPr lang="en-AU" sz="1400" dirty="0" smtClean="0"/>
              <a:t>Rachel Przeslawski (GA)</a:t>
            </a:r>
            <a:endParaRPr lang="en-AU" sz="1400" dirty="0"/>
          </a:p>
        </p:txBody>
      </p:sp>
      <p:sp>
        <p:nvSpPr>
          <p:cNvPr id="22" name="TextBox 21"/>
          <p:cNvSpPr txBox="1"/>
          <p:nvPr/>
        </p:nvSpPr>
        <p:spPr>
          <a:xfrm>
            <a:off x="7914258" y="2300764"/>
            <a:ext cx="1123381" cy="738664"/>
          </a:xfrm>
          <a:prstGeom prst="rect">
            <a:avLst/>
          </a:prstGeom>
          <a:noFill/>
        </p:spPr>
        <p:txBody>
          <a:bodyPr wrap="square" rtlCol="0">
            <a:spAutoFit/>
          </a:bodyPr>
          <a:lstStyle/>
          <a:p>
            <a:pPr algn="ctr"/>
            <a:r>
              <a:rPr lang="en-AU" sz="1400" dirty="0" smtClean="0"/>
              <a:t>Rachel Przeslawski (GA)</a:t>
            </a:r>
            <a:endParaRPr lang="en-AU" sz="1400" dirty="0"/>
          </a:p>
        </p:txBody>
      </p:sp>
      <p:sp>
        <p:nvSpPr>
          <p:cNvPr id="23" name="TextBox 22"/>
          <p:cNvSpPr txBox="1"/>
          <p:nvPr/>
        </p:nvSpPr>
        <p:spPr>
          <a:xfrm>
            <a:off x="715726" y="3789040"/>
            <a:ext cx="815223" cy="738664"/>
          </a:xfrm>
          <a:prstGeom prst="rect">
            <a:avLst/>
          </a:prstGeom>
          <a:solidFill>
            <a:schemeClr val="accent6">
              <a:lumMod val="20000"/>
              <a:lumOff val="80000"/>
            </a:schemeClr>
          </a:solidFill>
          <a:ln>
            <a:solidFill>
              <a:schemeClr val="tx1">
                <a:lumMod val="95000"/>
                <a:lumOff val="5000"/>
              </a:schemeClr>
            </a:solidFill>
          </a:ln>
        </p:spPr>
        <p:txBody>
          <a:bodyPr wrap="none" rtlCol="0">
            <a:spAutoFit/>
          </a:bodyPr>
          <a:lstStyle/>
          <a:p>
            <a:pPr algn="ctr"/>
            <a:r>
              <a:rPr lang="en-AU" sz="1400" dirty="0" smtClean="0"/>
              <a:t>Marine </a:t>
            </a:r>
          </a:p>
          <a:p>
            <a:pPr algn="ctr"/>
            <a:r>
              <a:rPr lang="en-AU" sz="1400" dirty="0" smtClean="0"/>
              <a:t>Acoustic</a:t>
            </a:r>
            <a:endParaRPr lang="en-AU" sz="1400" dirty="0"/>
          </a:p>
          <a:p>
            <a:pPr algn="ctr"/>
            <a:r>
              <a:rPr lang="en-AU" sz="1400" dirty="0" smtClean="0"/>
              <a:t>Network</a:t>
            </a:r>
            <a:endParaRPr lang="en-AU" sz="1400" dirty="0"/>
          </a:p>
        </p:txBody>
      </p:sp>
      <p:sp>
        <p:nvSpPr>
          <p:cNvPr id="24" name="TextBox 23"/>
          <p:cNvSpPr txBox="1"/>
          <p:nvPr/>
        </p:nvSpPr>
        <p:spPr>
          <a:xfrm>
            <a:off x="1809394" y="3789040"/>
            <a:ext cx="1006878" cy="738664"/>
          </a:xfrm>
          <a:prstGeom prst="rect">
            <a:avLst/>
          </a:prstGeom>
          <a:solidFill>
            <a:schemeClr val="accent6">
              <a:lumMod val="20000"/>
              <a:lumOff val="80000"/>
            </a:schemeClr>
          </a:solidFill>
          <a:ln>
            <a:solidFill>
              <a:schemeClr val="tx1">
                <a:lumMod val="95000"/>
                <a:lumOff val="5000"/>
              </a:schemeClr>
            </a:solidFill>
          </a:ln>
        </p:spPr>
        <p:txBody>
          <a:bodyPr wrap="none" rtlCol="0">
            <a:spAutoFit/>
          </a:bodyPr>
          <a:lstStyle/>
          <a:p>
            <a:pPr algn="ctr"/>
            <a:r>
              <a:rPr lang="en-AU" sz="1400" dirty="0" smtClean="0"/>
              <a:t>AUV </a:t>
            </a:r>
          </a:p>
          <a:p>
            <a:pPr algn="ctr"/>
            <a:r>
              <a:rPr lang="en-AU" sz="1400" dirty="0" smtClean="0"/>
              <a:t>Monitoring</a:t>
            </a:r>
          </a:p>
          <a:p>
            <a:pPr algn="ctr"/>
            <a:r>
              <a:rPr lang="en-AU" sz="1400" dirty="0" smtClean="0"/>
              <a:t>Workshop</a:t>
            </a:r>
            <a:endParaRPr lang="en-AU" sz="1400" dirty="0"/>
          </a:p>
        </p:txBody>
      </p:sp>
      <p:sp>
        <p:nvSpPr>
          <p:cNvPr id="25" name="TextBox 24"/>
          <p:cNvSpPr txBox="1"/>
          <p:nvPr/>
        </p:nvSpPr>
        <p:spPr>
          <a:xfrm>
            <a:off x="3036206" y="3789040"/>
            <a:ext cx="1051631" cy="738664"/>
          </a:xfrm>
          <a:prstGeom prst="rect">
            <a:avLst/>
          </a:prstGeom>
          <a:solidFill>
            <a:schemeClr val="accent6">
              <a:lumMod val="20000"/>
              <a:lumOff val="80000"/>
            </a:schemeClr>
          </a:solidFill>
          <a:ln>
            <a:solidFill>
              <a:schemeClr val="tx1">
                <a:lumMod val="95000"/>
                <a:lumOff val="5000"/>
              </a:schemeClr>
            </a:solidFill>
          </a:ln>
        </p:spPr>
        <p:txBody>
          <a:bodyPr wrap="square" rtlCol="0">
            <a:spAutoFit/>
          </a:bodyPr>
          <a:lstStyle/>
          <a:p>
            <a:pPr algn="ctr"/>
            <a:r>
              <a:rPr lang="en-AU" sz="1400" dirty="0" smtClean="0"/>
              <a:t>NESP D2 Towed</a:t>
            </a:r>
          </a:p>
          <a:p>
            <a:pPr algn="ctr"/>
            <a:r>
              <a:rPr lang="en-AU" sz="1400" dirty="0" smtClean="0"/>
              <a:t>Vid Group</a:t>
            </a:r>
            <a:endParaRPr lang="en-AU" sz="1400" dirty="0"/>
          </a:p>
        </p:txBody>
      </p:sp>
      <p:sp>
        <p:nvSpPr>
          <p:cNvPr id="26" name="TextBox 25"/>
          <p:cNvSpPr txBox="1"/>
          <p:nvPr/>
        </p:nvSpPr>
        <p:spPr>
          <a:xfrm>
            <a:off x="4201280" y="3782907"/>
            <a:ext cx="1070061" cy="738664"/>
          </a:xfrm>
          <a:prstGeom prst="rect">
            <a:avLst/>
          </a:prstGeom>
          <a:solidFill>
            <a:schemeClr val="accent6">
              <a:lumMod val="20000"/>
              <a:lumOff val="80000"/>
            </a:schemeClr>
          </a:solidFill>
          <a:ln>
            <a:solidFill>
              <a:schemeClr val="tx1">
                <a:lumMod val="95000"/>
                <a:lumOff val="5000"/>
              </a:schemeClr>
            </a:solidFill>
          </a:ln>
        </p:spPr>
        <p:txBody>
          <a:bodyPr wrap="square" rtlCol="0">
            <a:spAutoFit/>
          </a:bodyPr>
          <a:lstStyle/>
          <a:p>
            <a:pPr algn="ctr"/>
            <a:r>
              <a:rPr lang="en-AU" sz="1400" dirty="0" smtClean="0"/>
              <a:t>BRUV Workshop</a:t>
            </a:r>
          </a:p>
          <a:p>
            <a:pPr algn="ctr"/>
            <a:r>
              <a:rPr lang="en-AU" sz="1400" dirty="0" smtClean="0"/>
              <a:t>Group</a:t>
            </a:r>
            <a:endParaRPr lang="en-AU" sz="1400" dirty="0"/>
          </a:p>
        </p:txBody>
      </p:sp>
      <p:sp>
        <p:nvSpPr>
          <p:cNvPr id="27" name="TextBox 26"/>
          <p:cNvSpPr txBox="1"/>
          <p:nvPr/>
        </p:nvSpPr>
        <p:spPr>
          <a:xfrm>
            <a:off x="6725068" y="3782907"/>
            <a:ext cx="950837" cy="738664"/>
          </a:xfrm>
          <a:prstGeom prst="rect">
            <a:avLst/>
          </a:prstGeom>
          <a:solidFill>
            <a:schemeClr val="accent6">
              <a:lumMod val="20000"/>
              <a:lumOff val="80000"/>
            </a:schemeClr>
          </a:solidFill>
          <a:ln>
            <a:solidFill>
              <a:schemeClr val="tx1">
                <a:lumMod val="95000"/>
                <a:lumOff val="5000"/>
              </a:schemeClr>
            </a:solidFill>
          </a:ln>
        </p:spPr>
        <p:txBody>
          <a:bodyPr wrap="none" rtlCol="0">
            <a:spAutoFit/>
          </a:bodyPr>
          <a:lstStyle/>
          <a:p>
            <a:pPr algn="ctr"/>
            <a:r>
              <a:rPr lang="en-AU" sz="1400" dirty="0" smtClean="0"/>
              <a:t>NESP D2</a:t>
            </a:r>
          </a:p>
          <a:p>
            <a:pPr algn="ctr"/>
            <a:r>
              <a:rPr lang="en-AU" sz="1400" dirty="0" smtClean="0"/>
              <a:t>Sled</a:t>
            </a:r>
          </a:p>
          <a:p>
            <a:pPr algn="ctr"/>
            <a:r>
              <a:rPr lang="en-AU" sz="1400" dirty="0" smtClean="0"/>
              <a:t>Group</a:t>
            </a:r>
            <a:endParaRPr lang="en-AU" sz="1400" dirty="0"/>
          </a:p>
        </p:txBody>
      </p:sp>
      <p:sp>
        <p:nvSpPr>
          <p:cNvPr id="28" name="TextBox 27"/>
          <p:cNvSpPr txBox="1"/>
          <p:nvPr/>
        </p:nvSpPr>
        <p:spPr>
          <a:xfrm>
            <a:off x="8032745" y="3789040"/>
            <a:ext cx="950837" cy="738664"/>
          </a:xfrm>
          <a:prstGeom prst="rect">
            <a:avLst/>
          </a:prstGeom>
          <a:solidFill>
            <a:schemeClr val="accent6">
              <a:lumMod val="20000"/>
              <a:lumOff val="80000"/>
            </a:schemeClr>
          </a:solidFill>
          <a:ln>
            <a:solidFill>
              <a:schemeClr val="tx1">
                <a:lumMod val="95000"/>
                <a:lumOff val="5000"/>
              </a:schemeClr>
            </a:solidFill>
          </a:ln>
        </p:spPr>
        <p:txBody>
          <a:bodyPr wrap="none" rtlCol="0">
            <a:spAutoFit/>
          </a:bodyPr>
          <a:lstStyle/>
          <a:p>
            <a:pPr algn="ctr"/>
            <a:r>
              <a:rPr lang="en-AU" sz="1400" dirty="0" smtClean="0"/>
              <a:t>NESP D2</a:t>
            </a:r>
          </a:p>
          <a:p>
            <a:pPr algn="ctr"/>
            <a:r>
              <a:rPr lang="en-AU" sz="1400" dirty="0" smtClean="0"/>
              <a:t>Grab</a:t>
            </a:r>
          </a:p>
          <a:p>
            <a:pPr algn="ctr"/>
            <a:r>
              <a:rPr lang="en-AU" sz="1400" dirty="0" smtClean="0"/>
              <a:t>Group</a:t>
            </a:r>
            <a:endParaRPr lang="en-AU" sz="1400" dirty="0"/>
          </a:p>
        </p:txBody>
      </p:sp>
      <p:sp>
        <p:nvSpPr>
          <p:cNvPr id="29" name="TextBox 28"/>
          <p:cNvSpPr txBox="1"/>
          <p:nvPr/>
        </p:nvSpPr>
        <p:spPr>
          <a:xfrm>
            <a:off x="488004" y="4893151"/>
            <a:ext cx="1170749" cy="1015663"/>
          </a:xfrm>
          <a:prstGeom prst="rect">
            <a:avLst/>
          </a:prstGeom>
          <a:solidFill>
            <a:schemeClr val="accent3">
              <a:lumMod val="20000"/>
              <a:lumOff val="80000"/>
            </a:schemeClr>
          </a:solidFill>
          <a:ln>
            <a:solidFill>
              <a:schemeClr val="tx1">
                <a:lumMod val="95000"/>
                <a:lumOff val="5000"/>
              </a:schemeClr>
            </a:solidFill>
          </a:ln>
        </p:spPr>
        <p:txBody>
          <a:bodyPr wrap="square" rtlCol="0">
            <a:spAutoFit/>
          </a:bodyPr>
          <a:lstStyle/>
          <a:p>
            <a:pPr algn="ctr"/>
            <a:r>
              <a:rPr lang="en-AU" sz="1000" dirty="0" smtClean="0"/>
              <a:t>GA, AIMS, UTAS, CSIRO, AHO, Universities, States, Industry</a:t>
            </a:r>
            <a:endParaRPr lang="en-AU" sz="1000" dirty="0"/>
          </a:p>
          <a:p>
            <a:pPr algn="ctr"/>
            <a:r>
              <a:rPr lang="en-AU" sz="1000" dirty="0" smtClean="0"/>
              <a:t> </a:t>
            </a:r>
            <a:endParaRPr lang="en-AU" sz="1000" dirty="0"/>
          </a:p>
        </p:txBody>
      </p:sp>
      <p:sp>
        <p:nvSpPr>
          <p:cNvPr id="30" name="TextBox 29"/>
          <p:cNvSpPr txBox="1"/>
          <p:nvPr/>
        </p:nvSpPr>
        <p:spPr>
          <a:xfrm>
            <a:off x="1799634" y="4893151"/>
            <a:ext cx="1016638" cy="1015663"/>
          </a:xfrm>
          <a:prstGeom prst="rect">
            <a:avLst/>
          </a:prstGeom>
          <a:solidFill>
            <a:schemeClr val="accent3">
              <a:lumMod val="20000"/>
              <a:lumOff val="80000"/>
            </a:schemeClr>
          </a:solidFill>
          <a:ln>
            <a:solidFill>
              <a:schemeClr val="tx1">
                <a:lumMod val="95000"/>
                <a:lumOff val="5000"/>
              </a:schemeClr>
            </a:solidFill>
          </a:ln>
        </p:spPr>
        <p:txBody>
          <a:bodyPr wrap="square" rtlCol="0">
            <a:spAutoFit/>
          </a:bodyPr>
          <a:lstStyle/>
          <a:p>
            <a:pPr algn="ctr"/>
            <a:r>
              <a:rPr lang="en-AU" sz="1000" dirty="0" err="1" smtClean="0"/>
              <a:t>UTas</a:t>
            </a:r>
            <a:r>
              <a:rPr lang="en-AU" sz="1000" dirty="0" smtClean="0"/>
              <a:t>, </a:t>
            </a:r>
            <a:r>
              <a:rPr lang="en-AU" sz="1000" dirty="0" err="1" smtClean="0"/>
              <a:t>USyd</a:t>
            </a:r>
            <a:r>
              <a:rPr lang="en-AU" sz="1000" dirty="0" smtClean="0"/>
              <a:t>, AIMS, CSIRO</a:t>
            </a:r>
          </a:p>
          <a:p>
            <a:pPr algn="ctr"/>
            <a:endParaRPr lang="en-AU" sz="1000" dirty="0" smtClean="0"/>
          </a:p>
          <a:p>
            <a:pPr algn="ctr"/>
            <a:endParaRPr lang="en-AU" sz="1000" dirty="0" smtClean="0"/>
          </a:p>
          <a:p>
            <a:pPr algn="ctr"/>
            <a:endParaRPr lang="en-AU" sz="1000" dirty="0" smtClean="0"/>
          </a:p>
          <a:p>
            <a:pPr algn="ctr"/>
            <a:endParaRPr lang="en-AU" sz="1000" dirty="0"/>
          </a:p>
        </p:txBody>
      </p:sp>
      <p:sp>
        <p:nvSpPr>
          <p:cNvPr id="31" name="TextBox 30"/>
          <p:cNvSpPr txBox="1"/>
          <p:nvPr/>
        </p:nvSpPr>
        <p:spPr>
          <a:xfrm>
            <a:off x="3004580" y="4881476"/>
            <a:ext cx="1127590" cy="1015663"/>
          </a:xfrm>
          <a:prstGeom prst="rect">
            <a:avLst/>
          </a:prstGeom>
          <a:solidFill>
            <a:schemeClr val="accent3">
              <a:lumMod val="20000"/>
              <a:lumOff val="80000"/>
            </a:schemeClr>
          </a:solidFill>
          <a:ln>
            <a:solidFill>
              <a:schemeClr val="tx1">
                <a:lumMod val="95000"/>
                <a:lumOff val="5000"/>
              </a:schemeClr>
            </a:solidFill>
          </a:ln>
        </p:spPr>
        <p:txBody>
          <a:bodyPr wrap="square" rtlCol="0">
            <a:spAutoFit/>
          </a:bodyPr>
          <a:lstStyle/>
          <a:p>
            <a:pPr algn="ctr"/>
            <a:r>
              <a:rPr lang="en-AU" sz="1000" dirty="0" smtClean="0"/>
              <a:t>CSIRO, GA, AIMS, SARDI, UWA</a:t>
            </a:r>
          </a:p>
          <a:p>
            <a:pPr algn="ctr"/>
            <a:endParaRPr lang="en-AU" sz="1000" dirty="0" smtClean="0"/>
          </a:p>
          <a:p>
            <a:pPr algn="ctr"/>
            <a:endParaRPr lang="en-AU" sz="1000" dirty="0" smtClean="0"/>
          </a:p>
          <a:p>
            <a:pPr algn="ctr"/>
            <a:endParaRPr lang="en-AU" sz="1000" dirty="0"/>
          </a:p>
        </p:txBody>
      </p:sp>
      <p:sp>
        <p:nvSpPr>
          <p:cNvPr id="32" name="TextBox 31"/>
          <p:cNvSpPr txBox="1"/>
          <p:nvPr/>
        </p:nvSpPr>
        <p:spPr>
          <a:xfrm>
            <a:off x="4201280" y="4875123"/>
            <a:ext cx="1070061" cy="1015663"/>
          </a:xfrm>
          <a:prstGeom prst="rect">
            <a:avLst/>
          </a:prstGeom>
          <a:solidFill>
            <a:schemeClr val="accent3">
              <a:lumMod val="20000"/>
              <a:lumOff val="80000"/>
            </a:schemeClr>
          </a:solidFill>
          <a:ln>
            <a:solidFill>
              <a:schemeClr val="tx1">
                <a:lumMod val="95000"/>
                <a:lumOff val="5000"/>
              </a:schemeClr>
            </a:solidFill>
          </a:ln>
        </p:spPr>
        <p:txBody>
          <a:bodyPr wrap="square" rtlCol="0">
            <a:spAutoFit/>
          </a:bodyPr>
          <a:lstStyle/>
          <a:p>
            <a:pPr algn="ctr"/>
            <a:r>
              <a:rPr lang="en-AU" sz="1000" dirty="0" smtClean="0"/>
              <a:t>UWA, </a:t>
            </a:r>
            <a:r>
              <a:rPr lang="en-AU" sz="1000" dirty="0" err="1" smtClean="0"/>
              <a:t>UoW</a:t>
            </a:r>
            <a:r>
              <a:rPr lang="en-AU" sz="1000" dirty="0" smtClean="0"/>
              <a:t>, </a:t>
            </a:r>
            <a:r>
              <a:rPr lang="en-AU" sz="1000" dirty="0" err="1" smtClean="0"/>
              <a:t>UTas</a:t>
            </a:r>
            <a:r>
              <a:rPr lang="en-AU" sz="1000" dirty="0" smtClean="0"/>
              <a:t>, NSW-OEH </a:t>
            </a:r>
          </a:p>
          <a:p>
            <a:pPr algn="ctr"/>
            <a:endParaRPr lang="en-AU" sz="1000" dirty="0" smtClean="0"/>
          </a:p>
          <a:p>
            <a:pPr algn="ctr"/>
            <a:endParaRPr lang="en-AU" sz="1000" dirty="0" smtClean="0"/>
          </a:p>
          <a:p>
            <a:pPr algn="ctr"/>
            <a:endParaRPr lang="en-AU" sz="1000" dirty="0"/>
          </a:p>
        </p:txBody>
      </p:sp>
      <p:sp>
        <p:nvSpPr>
          <p:cNvPr id="33" name="TextBox 32"/>
          <p:cNvSpPr txBox="1"/>
          <p:nvPr/>
        </p:nvSpPr>
        <p:spPr>
          <a:xfrm>
            <a:off x="6641557" y="4893151"/>
            <a:ext cx="1152128" cy="1015663"/>
          </a:xfrm>
          <a:prstGeom prst="rect">
            <a:avLst/>
          </a:prstGeom>
          <a:solidFill>
            <a:schemeClr val="accent3">
              <a:lumMod val="20000"/>
              <a:lumOff val="80000"/>
            </a:schemeClr>
          </a:solidFill>
          <a:ln>
            <a:solidFill>
              <a:schemeClr val="tx1">
                <a:lumMod val="95000"/>
                <a:lumOff val="5000"/>
              </a:schemeClr>
            </a:solidFill>
          </a:ln>
        </p:spPr>
        <p:txBody>
          <a:bodyPr wrap="square" rtlCol="0">
            <a:spAutoFit/>
          </a:bodyPr>
          <a:lstStyle/>
          <a:p>
            <a:pPr algn="ctr"/>
            <a:r>
              <a:rPr lang="en-AU" sz="1000" dirty="0" smtClean="0"/>
              <a:t>GA, CSIRO, AIMS, SARDI, NIWA</a:t>
            </a:r>
          </a:p>
          <a:p>
            <a:pPr algn="ctr"/>
            <a:endParaRPr lang="en-AU" sz="1000" dirty="0" smtClean="0"/>
          </a:p>
          <a:p>
            <a:pPr algn="ctr"/>
            <a:endParaRPr lang="en-AU" sz="1000" dirty="0" smtClean="0"/>
          </a:p>
          <a:p>
            <a:pPr algn="ctr"/>
            <a:endParaRPr lang="en-AU" sz="1000" dirty="0"/>
          </a:p>
        </p:txBody>
      </p:sp>
      <p:sp>
        <p:nvSpPr>
          <p:cNvPr id="34" name="TextBox 33"/>
          <p:cNvSpPr txBox="1"/>
          <p:nvPr/>
        </p:nvSpPr>
        <p:spPr>
          <a:xfrm>
            <a:off x="7922221" y="4893151"/>
            <a:ext cx="1152128" cy="1015663"/>
          </a:xfrm>
          <a:prstGeom prst="rect">
            <a:avLst/>
          </a:prstGeom>
          <a:solidFill>
            <a:schemeClr val="accent3">
              <a:lumMod val="20000"/>
              <a:lumOff val="80000"/>
            </a:schemeClr>
          </a:solidFill>
          <a:ln>
            <a:solidFill>
              <a:schemeClr val="tx1">
                <a:lumMod val="95000"/>
                <a:lumOff val="5000"/>
              </a:schemeClr>
            </a:solidFill>
          </a:ln>
        </p:spPr>
        <p:txBody>
          <a:bodyPr wrap="square" rtlCol="0">
            <a:spAutoFit/>
          </a:bodyPr>
          <a:lstStyle/>
          <a:p>
            <a:pPr algn="ctr"/>
            <a:r>
              <a:rPr lang="en-AU" sz="1000" dirty="0" smtClean="0"/>
              <a:t>GA, CSIRO, AHO, NSW-OEH, AIMS, NIWA</a:t>
            </a:r>
          </a:p>
          <a:p>
            <a:pPr algn="ctr"/>
            <a:endParaRPr lang="en-AU" sz="1000" dirty="0" smtClean="0"/>
          </a:p>
          <a:p>
            <a:pPr algn="ctr"/>
            <a:endParaRPr lang="en-AU" sz="1000" dirty="0"/>
          </a:p>
        </p:txBody>
      </p:sp>
      <p:sp>
        <p:nvSpPr>
          <p:cNvPr id="35" name="TextBox 34"/>
          <p:cNvSpPr txBox="1"/>
          <p:nvPr/>
        </p:nvSpPr>
        <p:spPr>
          <a:xfrm>
            <a:off x="3094448" y="2260963"/>
            <a:ext cx="879152" cy="738664"/>
          </a:xfrm>
          <a:prstGeom prst="rect">
            <a:avLst/>
          </a:prstGeom>
          <a:noFill/>
        </p:spPr>
        <p:txBody>
          <a:bodyPr wrap="square" rtlCol="0">
            <a:spAutoFit/>
          </a:bodyPr>
          <a:lstStyle/>
          <a:p>
            <a:pPr algn="ctr"/>
            <a:r>
              <a:rPr lang="en-AU" sz="1400" dirty="0" smtClean="0">
                <a:solidFill>
                  <a:schemeClr val="tx1">
                    <a:lumMod val="95000"/>
                    <a:lumOff val="5000"/>
                  </a:schemeClr>
                </a:solidFill>
              </a:rPr>
              <a:t>Andrew Carroll (GA)</a:t>
            </a:r>
            <a:endParaRPr lang="en-AU" sz="1400" dirty="0">
              <a:solidFill>
                <a:schemeClr val="tx1">
                  <a:lumMod val="95000"/>
                  <a:lumOff val="5000"/>
                </a:schemeClr>
              </a:solidFill>
            </a:endParaRPr>
          </a:p>
        </p:txBody>
      </p:sp>
      <p:sp>
        <p:nvSpPr>
          <p:cNvPr id="36" name="TextBox 35"/>
          <p:cNvSpPr txBox="1"/>
          <p:nvPr/>
        </p:nvSpPr>
        <p:spPr>
          <a:xfrm>
            <a:off x="5397493" y="1227247"/>
            <a:ext cx="1074873" cy="553998"/>
          </a:xfrm>
          <a:prstGeom prst="rect">
            <a:avLst/>
          </a:prstGeom>
          <a:solidFill>
            <a:schemeClr val="accent5">
              <a:lumMod val="20000"/>
              <a:lumOff val="80000"/>
            </a:schemeClr>
          </a:solidFill>
          <a:ln>
            <a:solidFill>
              <a:schemeClr val="tx1">
                <a:lumMod val="95000"/>
                <a:lumOff val="5000"/>
              </a:schemeClr>
            </a:solidFill>
          </a:ln>
        </p:spPr>
        <p:txBody>
          <a:bodyPr wrap="square" rtlCol="0">
            <a:spAutoFit/>
          </a:bodyPr>
          <a:lstStyle/>
          <a:p>
            <a:pPr algn="ctr"/>
            <a:r>
              <a:rPr lang="en-AU" sz="1400" dirty="0" smtClean="0"/>
              <a:t>BRUV</a:t>
            </a:r>
          </a:p>
          <a:p>
            <a:pPr algn="ctr"/>
            <a:r>
              <a:rPr lang="en-AU" sz="1600" dirty="0" smtClean="0"/>
              <a:t> </a:t>
            </a:r>
            <a:r>
              <a:rPr lang="en-AU" sz="900" dirty="0" smtClean="0"/>
              <a:t>(pelagic)</a:t>
            </a:r>
            <a:endParaRPr lang="en-AU" sz="900" dirty="0"/>
          </a:p>
        </p:txBody>
      </p:sp>
      <p:sp>
        <p:nvSpPr>
          <p:cNvPr id="37" name="TextBox 36"/>
          <p:cNvSpPr txBox="1"/>
          <p:nvPr/>
        </p:nvSpPr>
        <p:spPr>
          <a:xfrm>
            <a:off x="5388551" y="2299557"/>
            <a:ext cx="1041152" cy="738664"/>
          </a:xfrm>
          <a:prstGeom prst="rect">
            <a:avLst/>
          </a:prstGeom>
          <a:noFill/>
        </p:spPr>
        <p:txBody>
          <a:bodyPr wrap="square" rtlCol="0">
            <a:spAutoFit/>
          </a:bodyPr>
          <a:lstStyle/>
          <a:p>
            <a:pPr algn="ctr"/>
            <a:r>
              <a:rPr lang="en-AU" sz="1400" dirty="0" smtClean="0"/>
              <a:t>Phil Bouchet</a:t>
            </a:r>
          </a:p>
          <a:p>
            <a:pPr algn="ctr"/>
            <a:r>
              <a:rPr lang="en-AU" sz="1400" dirty="0" smtClean="0"/>
              <a:t>(UWA)</a:t>
            </a:r>
            <a:endParaRPr lang="en-AU" sz="1400" dirty="0"/>
          </a:p>
        </p:txBody>
      </p:sp>
      <p:sp>
        <p:nvSpPr>
          <p:cNvPr id="38" name="TextBox 37"/>
          <p:cNvSpPr txBox="1"/>
          <p:nvPr/>
        </p:nvSpPr>
        <p:spPr>
          <a:xfrm>
            <a:off x="5350558" y="3780809"/>
            <a:ext cx="1290999" cy="723275"/>
          </a:xfrm>
          <a:prstGeom prst="rect">
            <a:avLst/>
          </a:prstGeom>
          <a:solidFill>
            <a:schemeClr val="accent6">
              <a:lumMod val="20000"/>
              <a:lumOff val="80000"/>
            </a:schemeClr>
          </a:solidFill>
          <a:ln>
            <a:solidFill>
              <a:schemeClr val="tx1">
                <a:lumMod val="95000"/>
                <a:lumOff val="5000"/>
              </a:schemeClr>
            </a:solidFill>
          </a:ln>
        </p:spPr>
        <p:txBody>
          <a:bodyPr wrap="square" rtlCol="0">
            <a:spAutoFit/>
          </a:bodyPr>
          <a:lstStyle/>
          <a:p>
            <a:pPr algn="ctr"/>
            <a:r>
              <a:rPr lang="en-AU" sz="1300" dirty="0" smtClean="0"/>
              <a:t>NESP D2 Pelagic </a:t>
            </a:r>
            <a:r>
              <a:rPr lang="en-AU" sz="1400" dirty="0" smtClean="0"/>
              <a:t>BRUV Group</a:t>
            </a:r>
            <a:endParaRPr lang="en-AU" sz="1400" dirty="0"/>
          </a:p>
        </p:txBody>
      </p:sp>
      <p:sp>
        <p:nvSpPr>
          <p:cNvPr id="39" name="TextBox 38"/>
          <p:cNvSpPr txBox="1"/>
          <p:nvPr/>
        </p:nvSpPr>
        <p:spPr>
          <a:xfrm>
            <a:off x="5396514" y="4881290"/>
            <a:ext cx="1152128" cy="1015663"/>
          </a:xfrm>
          <a:prstGeom prst="rect">
            <a:avLst/>
          </a:prstGeom>
          <a:solidFill>
            <a:schemeClr val="accent3">
              <a:lumMod val="20000"/>
              <a:lumOff val="80000"/>
            </a:schemeClr>
          </a:solidFill>
          <a:ln>
            <a:solidFill>
              <a:schemeClr val="tx1">
                <a:lumMod val="95000"/>
                <a:lumOff val="5000"/>
              </a:schemeClr>
            </a:solidFill>
          </a:ln>
        </p:spPr>
        <p:txBody>
          <a:bodyPr wrap="square" rtlCol="0">
            <a:spAutoFit/>
          </a:bodyPr>
          <a:lstStyle/>
          <a:p>
            <a:pPr algn="ctr"/>
            <a:r>
              <a:rPr lang="en-AU" sz="1000" dirty="0" smtClean="0"/>
              <a:t>UWA, </a:t>
            </a:r>
            <a:r>
              <a:rPr lang="en-AU" sz="1000" dirty="0" err="1" smtClean="0"/>
              <a:t>UWollongong</a:t>
            </a:r>
            <a:r>
              <a:rPr lang="en-AU" sz="1000" dirty="0" smtClean="0"/>
              <a:t>, international</a:t>
            </a:r>
            <a:endParaRPr lang="en-AU" sz="1000" dirty="0"/>
          </a:p>
          <a:p>
            <a:pPr algn="ctr"/>
            <a:endParaRPr lang="en-AU" sz="1000" dirty="0" smtClean="0"/>
          </a:p>
          <a:p>
            <a:pPr algn="ctr"/>
            <a:endParaRPr lang="en-AU" sz="1000" dirty="0" smtClean="0"/>
          </a:p>
          <a:p>
            <a:pPr algn="ctr"/>
            <a:endParaRPr lang="en-AU" sz="1000" dirty="0"/>
          </a:p>
        </p:txBody>
      </p:sp>
      <p:sp>
        <p:nvSpPr>
          <p:cNvPr id="40" name="TextBox 39"/>
          <p:cNvSpPr txBox="1"/>
          <p:nvPr/>
        </p:nvSpPr>
        <p:spPr>
          <a:xfrm>
            <a:off x="1784145" y="1227247"/>
            <a:ext cx="1074873" cy="553998"/>
          </a:xfrm>
          <a:prstGeom prst="rect">
            <a:avLst/>
          </a:prstGeom>
          <a:solidFill>
            <a:schemeClr val="accent5">
              <a:lumMod val="20000"/>
              <a:lumOff val="80000"/>
            </a:schemeClr>
          </a:solidFill>
          <a:ln>
            <a:solidFill>
              <a:schemeClr val="tx1">
                <a:lumMod val="95000"/>
                <a:lumOff val="5000"/>
              </a:schemeClr>
            </a:solidFill>
          </a:ln>
        </p:spPr>
        <p:txBody>
          <a:bodyPr wrap="square" rtlCol="0">
            <a:spAutoFit/>
          </a:bodyPr>
          <a:lstStyle/>
          <a:p>
            <a:pPr algn="ctr"/>
            <a:r>
              <a:rPr lang="en-AU" sz="1400" dirty="0" smtClean="0"/>
              <a:t>AUV</a:t>
            </a:r>
          </a:p>
          <a:p>
            <a:pPr algn="ctr"/>
            <a:r>
              <a:rPr lang="en-AU" sz="1600" dirty="0" smtClean="0"/>
              <a:t> </a:t>
            </a:r>
            <a:endParaRPr lang="en-AU" sz="900" dirty="0"/>
          </a:p>
        </p:txBody>
      </p:sp>
      <p:sp>
        <p:nvSpPr>
          <p:cNvPr id="41" name="TextBox 40"/>
          <p:cNvSpPr txBox="1"/>
          <p:nvPr/>
        </p:nvSpPr>
        <p:spPr>
          <a:xfrm>
            <a:off x="622085" y="1224005"/>
            <a:ext cx="1074873" cy="553998"/>
          </a:xfrm>
          <a:prstGeom prst="rect">
            <a:avLst/>
          </a:prstGeom>
          <a:solidFill>
            <a:schemeClr val="accent5">
              <a:lumMod val="20000"/>
              <a:lumOff val="80000"/>
            </a:schemeClr>
          </a:solidFill>
          <a:ln>
            <a:solidFill>
              <a:schemeClr val="tx1">
                <a:lumMod val="95000"/>
                <a:lumOff val="5000"/>
              </a:schemeClr>
            </a:solidFill>
          </a:ln>
        </p:spPr>
        <p:txBody>
          <a:bodyPr wrap="square" rtlCol="0">
            <a:spAutoFit/>
          </a:bodyPr>
          <a:lstStyle/>
          <a:p>
            <a:pPr algn="ctr"/>
            <a:r>
              <a:rPr lang="en-AU" sz="1400" dirty="0" smtClean="0"/>
              <a:t>MBES</a:t>
            </a:r>
          </a:p>
          <a:p>
            <a:pPr algn="ctr"/>
            <a:r>
              <a:rPr lang="en-AU" sz="1600" dirty="0" smtClean="0"/>
              <a:t> </a:t>
            </a:r>
            <a:endParaRPr lang="en-AU" sz="900" dirty="0"/>
          </a:p>
        </p:txBody>
      </p:sp>
      <p:sp>
        <p:nvSpPr>
          <p:cNvPr id="42" name="TextBox 41"/>
          <p:cNvSpPr txBox="1"/>
          <p:nvPr/>
        </p:nvSpPr>
        <p:spPr>
          <a:xfrm>
            <a:off x="6655087" y="1214510"/>
            <a:ext cx="1074873" cy="553998"/>
          </a:xfrm>
          <a:prstGeom prst="rect">
            <a:avLst/>
          </a:prstGeom>
          <a:solidFill>
            <a:schemeClr val="accent5">
              <a:lumMod val="20000"/>
              <a:lumOff val="80000"/>
            </a:schemeClr>
          </a:solidFill>
          <a:ln>
            <a:solidFill>
              <a:schemeClr val="tx1">
                <a:lumMod val="95000"/>
                <a:lumOff val="5000"/>
              </a:schemeClr>
            </a:solidFill>
          </a:ln>
        </p:spPr>
        <p:txBody>
          <a:bodyPr wrap="square" rtlCol="0">
            <a:spAutoFit/>
          </a:bodyPr>
          <a:lstStyle/>
          <a:p>
            <a:pPr algn="ctr"/>
            <a:r>
              <a:rPr lang="en-AU" sz="1400" dirty="0" smtClean="0"/>
              <a:t>Sled/Trawl</a:t>
            </a:r>
          </a:p>
          <a:p>
            <a:pPr algn="ctr"/>
            <a:r>
              <a:rPr lang="en-AU" sz="1600" dirty="0" smtClean="0"/>
              <a:t> </a:t>
            </a:r>
            <a:endParaRPr lang="en-AU" sz="900" dirty="0"/>
          </a:p>
        </p:txBody>
      </p:sp>
      <p:sp>
        <p:nvSpPr>
          <p:cNvPr id="43" name="TextBox 42"/>
          <p:cNvSpPr txBox="1"/>
          <p:nvPr/>
        </p:nvSpPr>
        <p:spPr>
          <a:xfrm>
            <a:off x="7952885" y="1227247"/>
            <a:ext cx="1074873" cy="553998"/>
          </a:xfrm>
          <a:prstGeom prst="rect">
            <a:avLst/>
          </a:prstGeom>
          <a:solidFill>
            <a:schemeClr val="accent5">
              <a:lumMod val="20000"/>
              <a:lumOff val="80000"/>
            </a:schemeClr>
          </a:solidFill>
          <a:ln>
            <a:solidFill>
              <a:schemeClr val="tx1">
                <a:lumMod val="95000"/>
                <a:lumOff val="5000"/>
              </a:schemeClr>
            </a:solidFill>
          </a:ln>
        </p:spPr>
        <p:txBody>
          <a:bodyPr wrap="square" rtlCol="0">
            <a:spAutoFit/>
          </a:bodyPr>
          <a:lstStyle/>
          <a:p>
            <a:pPr algn="ctr"/>
            <a:r>
              <a:rPr lang="en-AU" sz="1400" dirty="0" smtClean="0"/>
              <a:t>Grab/</a:t>
            </a:r>
          </a:p>
          <a:p>
            <a:pPr algn="ctr"/>
            <a:r>
              <a:rPr lang="en-AU" sz="1400" dirty="0" err="1" smtClean="0"/>
              <a:t>Boxcore</a:t>
            </a:r>
            <a:r>
              <a:rPr lang="en-AU" sz="1600" dirty="0" smtClean="0"/>
              <a:t> </a:t>
            </a:r>
            <a:endParaRPr lang="en-AU" sz="900" dirty="0"/>
          </a:p>
        </p:txBody>
      </p:sp>
      <p:sp>
        <p:nvSpPr>
          <p:cNvPr id="4" name="TextBox 3"/>
          <p:cNvSpPr txBox="1"/>
          <p:nvPr/>
        </p:nvSpPr>
        <p:spPr>
          <a:xfrm>
            <a:off x="8170361" y="5890786"/>
            <a:ext cx="925253" cy="276999"/>
          </a:xfrm>
          <a:prstGeom prst="rect">
            <a:avLst/>
          </a:prstGeom>
          <a:noFill/>
        </p:spPr>
        <p:txBody>
          <a:bodyPr wrap="none" rtlCol="0">
            <a:spAutoFit/>
          </a:bodyPr>
          <a:lstStyle/>
          <a:p>
            <a:r>
              <a:rPr lang="en-AU" sz="1200" dirty="0" smtClean="0"/>
              <a:t>* proposed</a:t>
            </a:r>
            <a:endParaRPr lang="en-AU" sz="1200" dirty="0"/>
          </a:p>
        </p:txBody>
      </p:sp>
    </p:spTree>
    <p:extLst>
      <p:ext uri="{BB962C8B-B14F-4D97-AF65-F5344CB8AC3E}">
        <p14:creationId xmlns:p14="http://schemas.microsoft.com/office/powerpoint/2010/main" val="13972210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8737" y="1325308"/>
            <a:ext cx="8568952" cy="4431486"/>
          </a:xfrm>
        </p:spPr>
        <p:txBody>
          <a:bodyPr>
            <a:normAutofit fontScale="92500" lnSpcReduction="20000"/>
          </a:bodyPr>
          <a:lstStyle/>
          <a:p>
            <a:r>
              <a:rPr lang="en-AU" sz="2000" dirty="0" smtClean="0"/>
              <a:t>Reviewing available &amp; planned programs and protocols</a:t>
            </a:r>
          </a:p>
          <a:p>
            <a:endParaRPr lang="en-AU" sz="2000" dirty="0"/>
          </a:p>
          <a:p>
            <a:r>
              <a:rPr lang="en-AU" sz="2000" dirty="0" smtClean="0"/>
              <a:t>Defining scope</a:t>
            </a:r>
          </a:p>
          <a:p>
            <a:endParaRPr lang="en-AU" sz="2000" dirty="0"/>
          </a:p>
          <a:p>
            <a:r>
              <a:rPr lang="en-AU" sz="2000" dirty="0" smtClean="0"/>
              <a:t>Developing content to ensure flexibility and applicability to monitoring</a:t>
            </a:r>
          </a:p>
          <a:p>
            <a:endParaRPr lang="en-AU" sz="2000" dirty="0" smtClean="0"/>
          </a:p>
          <a:p>
            <a:r>
              <a:rPr lang="en-AU" sz="2000" dirty="0" smtClean="0"/>
              <a:t>Obtaining agreement from working groups and experts (e.g. endorsement)</a:t>
            </a:r>
          </a:p>
          <a:p>
            <a:endParaRPr lang="en-AU" sz="2000" dirty="0" smtClean="0"/>
          </a:p>
          <a:p>
            <a:r>
              <a:rPr lang="en-AU" sz="2000" dirty="0" smtClean="0"/>
              <a:t>Increasing awareness of Field Manuals (e.g. promotion)</a:t>
            </a:r>
          </a:p>
          <a:p>
            <a:endParaRPr lang="en-AU" sz="2000" dirty="0" smtClean="0"/>
          </a:p>
          <a:p>
            <a:r>
              <a:rPr lang="en-AU" sz="2000" dirty="0" smtClean="0"/>
              <a:t>Ensuring adoption of Field Manuals (e.g. implementation)</a:t>
            </a:r>
          </a:p>
          <a:p>
            <a:endParaRPr lang="en-AU" sz="2000" dirty="0"/>
          </a:p>
          <a:p>
            <a:r>
              <a:rPr lang="en-AU" sz="2000" dirty="0" smtClean="0"/>
              <a:t>Planning for revisions &amp; updates (e.g. maintenance)</a:t>
            </a:r>
          </a:p>
          <a:p>
            <a:endParaRPr lang="en-AU" sz="2000" dirty="0"/>
          </a:p>
          <a:p>
            <a:r>
              <a:rPr lang="en-AU" sz="2000" dirty="0" smtClean="0"/>
              <a:t>Getting it all done in time</a:t>
            </a:r>
            <a:endParaRPr lang="en-AU" sz="2000" dirty="0"/>
          </a:p>
        </p:txBody>
      </p:sp>
      <p:sp>
        <p:nvSpPr>
          <p:cNvPr id="4" name="TextBox 3"/>
          <p:cNvSpPr txBox="1"/>
          <p:nvPr/>
        </p:nvSpPr>
        <p:spPr>
          <a:xfrm rot="1554586">
            <a:off x="1308507" y="2756221"/>
            <a:ext cx="5851020" cy="1569660"/>
          </a:xfrm>
          <a:prstGeom prst="rect">
            <a:avLst/>
          </a:prstGeom>
          <a:noFill/>
        </p:spPr>
        <p:txBody>
          <a:bodyPr wrap="square" rtlCol="0">
            <a:spAutoFit/>
          </a:bodyPr>
          <a:lstStyle/>
          <a:p>
            <a:pPr algn="ctr"/>
            <a:r>
              <a:rPr lang="en-AU" sz="9600" dirty="0" smtClean="0">
                <a:solidFill>
                  <a:schemeClr val="bg1">
                    <a:lumMod val="75000"/>
                  </a:schemeClr>
                </a:solidFill>
              </a:rPr>
              <a:t>Due 2017</a:t>
            </a:r>
            <a:endParaRPr lang="en-AU" sz="9600" dirty="0">
              <a:solidFill>
                <a:schemeClr val="bg1">
                  <a:lumMod val="75000"/>
                </a:schemeClr>
              </a:solidFill>
            </a:endParaRPr>
          </a:p>
        </p:txBody>
      </p:sp>
      <p:sp>
        <p:nvSpPr>
          <p:cNvPr id="7" name="Title 1"/>
          <p:cNvSpPr txBox="1">
            <a:spLocks/>
          </p:cNvSpPr>
          <p:nvPr/>
        </p:nvSpPr>
        <p:spPr>
          <a:xfrm>
            <a:off x="428233" y="260648"/>
            <a:ext cx="8379456"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kern="1200" cap="none" baseline="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AU" sz="2800" dirty="0" smtClean="0"/>
              <a:t>Field Manuals: Challenges</a:t>
            </a:r>
            <a:endParaRPr lang="en-AU" sz="2800" dirty="0"/>
          </a:p>
        </p:txBody>
      </p:sp>
      <p:pic>
        <p:nvPicPr>
          <p:cNvPr id="2051"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59832" y="1772816"/>
            <a:ext cx="2705478" cy="364502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2"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38736" y="1772817"/>
            <a:ext cx="2696975" cy="364502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3"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3528" y="1772817"/>
            <a:ext cx="2612662" cy="364502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75856" y="3429000"/>
            <a:ext cx="2760984" cy="3018661"/>
          </a:xfrm>
          <a:prstGeom prst="rect">
            <a:avLst/>
          </a:prstGeom>
          <a:ln>
            <a:solidFill>
              <a:schemeClr val="tx1"/>
            </a:solidFill>
          </a:ln>
        </p:spPr>
      </p:pic>
    </p:spTree>
    <p:extLst>
      <p:ext uri="{BB962C8B-B14F-4D97-AF65-F5344CB8AC3E}">
        <p14:creationId xmlns:p14="http://schemas.microsoft.com/office/powerpoint/2010/main" val="386798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53"/>
                                        </p:tgtEl>
                                        <p:attrNameLst>
                                          <p:attrName>style.visibility</p:attrName>
                                        </p:attrNameLst>
                                      </p:cBhvr>
                                      <p:to>
                                        <p:strVal val="visible"/>
                                      </p:to>
                                    </p:set>
                                    <p:animEffect transition="in" filter="fade">
                                      <p:cBhvr>
                                        <p:cTn id="10" dur="500"/>
                                        <p:tgtEl>
                                          <p:spTgt spid="2053"/>
                                        </p:tgtEl>
                                      </p:cBhvr>
                                    </p:animEffect>
                                  </p:childTnLst>
                                </p:cTn>
                              </p:par>
                              <p:par>
                                <p:cTn id="11" presetID="10" presetClass="entr" presetSubtype="0" fill="hold" nodeType="withEffect">
                                  <p:stCondLst>
                                    <p:cond delay="0"/>
                                  </p:stCondLst>
                                  <p:childTnLst>
                                    <p:set>
                                      <p:cBhvr>
                                        <p:cTn id="12" dur="1" fill="hold">
                                          <p:stCondLst>
                                            <p:cond delay="0"/>
                                          </p:stCondLst>
                                        </p:cTn>
                                        <p:tgtEl>
                                          <p:spTgt spid="2051"/>
                                        </p:tgtEl>
                                        <p:attrNameLst>
                                          <p:attrName>style.visibility</p:attrName>
                                        </p:attrNameLst>
                                      </p:cBhvr>
                                      <p:to>
                                        <p:strVal val="visible"/>
                                      </p:to>
                                    </p:set>
                                    <p:animEffect transition="in" filter="fade">
                                      <p:cBhvr>
                                        <p:cTn id="13" dur="500"/>
                                        <p:tgtEl>
                                          <p:spTgt spid="2051"/>
                                        </p:tgtEl>
                                      </p:cBhvr>
                                    </p:animEffect>
                                  </p:childTnLst>
                                </p:cTn>
                              </p:par>
                              <p:par>
                                <p:cTn id="14" presetID="10" presetClass="entr" presetSubtype="0" fill="hold" nodeType="withEffect">
                                  <p:stCondLst>
                                    <p:cond delay="0"/>
                                  </p:stCondLst>
                                  <p:childTnLst>
                                    <p:set>
                                      <p:cBhvr>
                                        <p:cTn id="15" dur="1" fill="hold">
                                          <p:stCondLst>
                                            <p:cond delay="0"/>
                                          </p:stCondLst>
                                        </p:cTn>
                                        <p:tgtEl>
                                          <p:spTgt spid="2052"/>
                                        </p:tgtEl>
                                        <p:attrNameLst>
                                          <p:attrName>style.visibility</p:attrName>
                                        </p:attrNameLst>
                                      </p:cBhvr>
                                      <p:to>
                                        <p:strVal val="visible"/>
                                      </p:to>
                                    </p:set>
                                    <p:animEffect transition="in" filter="fade">
                                      <p:cBhvr>
                                        <p:cTn id="16" dur="500"/>
                                        <p:tgtEl>
                                          <p:spTgt spid="205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par>
                                <p:cTn id="22" presetID="10" presetClass="exit" presetSubtype="0" fill="hold" nodeType="withEffect">
                                  <p:stCondLst>
                                    <p:cond delay="0"/>
                                  </p:stCondLst>
                                  <p:childTnLst>
                                    <p:animEffect transition="out" filter="fade">
                                      <p:cBhvr>
                                        <p:cTn id="23" dur="500"/>
                                        <p:tgtEl>
                                          <p:spTgt spid="2053"/>
                                        </p:tgtEl>
                                      </p:cBhvr>
                                    </p:animEffect>
                                    <p:set>
                                      <p:cBhvr>
                                        <p:cTn id="24" dur="1" fill="hold">
                                          <p:stCondLst>
                                            <p:cond delay="499"/>
                                          </p:stCondLst>
                                        </p:cTn>
                                        <p:tgtEl>
                                          <p:spTgt spid="2053"/>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2051"/>
                                        </p:tgtEl>
                                      </p:cBhvr>
                                    </p:animEffect>
                                    <p:set>
                                      <p:cBhvr>
                                        <p:cTn id="27" dur="1" fill="hold">
                                          <p:stCondLst>
                                            <p:cond delay="499"/>
                                          </p:stCondLst>
                                        </p:cTn>
                                        <p:tgtEl>
                                          <p:spTgt spid="2051"/>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2052"/>
                                        </p:tgtEl>
                                      </p:cBhvr>
                                    </p:animEffect>
                                    <p:set>
                                      <p:cBhvr>
                                        <p:cTn id="30" dur="1" fill="hold">
                                          <p:stCondLst>
                                            <p:cond delay="499"/>
                                          </p:stCondLst>
                                        </p:cTn>
                                        <p:tgtEl>
                                          <p:spTgt spid="205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Effect transition="in" filter="fade">
                                      <p:cBhvr>
                                        <p:cTn id="48" dur="500"/>
                                        <p:tgtEl>
                                          <p:spTgt spid="3">
                                            <p:txEl>
                                              <p:pRg st="8" end="8"/>
                                            </p:txEl>
                                          </p:spTgt>
                                        </p:tgtEl>
                                      </p:cBhvr>
                                    </p:animEffect>
                                  </p:childTnLst>
                                </p:cTn>
                              </p:par>
                              <p:par>
                                <p:cTn id="49" presetID="10" presetClass="exit" presetSubtype="0" fill="hold" nodeType="withEffect">
                                  <p:stCondLst>
                                    <p:cond delay="0"/>
                                  </p:stCondLst>
                                  <p:childTnLst>
                                    <p:animEffect transition="out" filter="fade">
                                      <p:cBhvr>
                                        <p:cTn id="50" dur="500"/>
                                        <p:tgtEl>
                                          <p:spTgt spid="5"/>
                                        </p:tgtEl>
                                      </p:cBhvr>
                                    </p:animEffect>
                                    <p:set>
                                      <p:cBhvr>
                                        <p:cTn id="51" dur="1" fill="hold">
                                          <p:stCondLst>
                                            <p:cond delay="499"/>
                                          </p:stCondLst>
                                        </p:cTn>
                                        <p:tgtEl>
                                          <p:spTgt spid="5"/>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
                                            <p:txEl>
                                              <p:pRg st="10" end="10"/>
                                            </p:txEl>
                                          </p:spTgt>
                                        </p:tgtEl>
                                        <p:attrNameLst>
                                          <p:attrName>style.visibility</p:attrName>
                                        </p:attrNameLst>
                                      </p:cBhvr>
                                      <p:to>
                                        <p:strVal val="visible"/>
                                      </p:to>
                                    </p:set>
                                    <p:animEffect transition="in" filter="fade">
                                      <p:cBhvr>
                                        <p:cTn id="56" dur="500"/>
                                        <p:tgtEl>
                                          <p:spTgt spid="3">
                                            <p:txEl>
                                              <p:pRg st="10" end="1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
                                            <p:txEl>
                                              <p:pRg st="12" end="12"/>
                                            </p:txEl>
                                          </p:spTgt>
                                        </p:tgtEl>
                                        <p:attrNameLst>
                                          <p:attrName>style.visibility</p:attrName>
                                        </p:attrNameLst>
                                      </p:cBhvr>
                                      <p:to>
                                        <p:strVal val="visible"/>
                                      </p:to>
                                    </p:set>
                                    <p:animEffect transition="in" filter="fade">
                                      <p:cBhvr>
                                        <p:cTn id="61" dur="500"/>
                                        <p:tgtEl>
                                          <p:spTgt spid="3">
                                            <p:txEl>
                                              <p:pRg st="12" end="12"/>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
                                            <p:txEl>
                                              <p:pRg st="14" end="14"/>
                                            </p:txEl>
                                          </p:spTgt>
                                        </p:tgtEl>
                                        <p:attrNameLst>
                                          <p:attrName>style.visibility</p:attrName>
                                        </p:attrNameLst>
                                      </p:cBhvr>
                                      <p:to>
                                        <p:strVal val="visible"/>
                                      </p:to>
                                    </p:set>
                                    <p:animEffect transition="in" filter="fade">
                                      <p:cBhvr>
                                        <p:cTn id="66" dur="500"/>
                                        <p:tgtEl>
                                          <p:spTgt spid="3">
                                            <p:txEl>
                                              <p:pRg st="14" end="14"/>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
                                        </p:tgtEl>
                                        <p:attrNameLst>
                                          <p:attrName>style.visibility</p:attrName>
                                        </p:attrNameLst>
                                      </p:cBhvr>
                                      <p:to>
                                        <p:strVal val="visible"/>
                                      </p:to>
                                    </p:set>
                                    <p:animEffect transition="in" filter="fade">
                                      <p:cBhvr>
                                        <p:cTn id="6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953" y="482517"/>
            <a:ext cx="7946846" cy="1143000"/>
          </a:xfrm>
        </p:spPr>
        <p:txBody>
          <a:bodyPr>
            <a:normAutofit fontScale="90000"/>
          </a:bodyPr>
          <a:lstStyle/>
          <a:p>
            <a:r>
              <a:rPr lang="en-AU" dirty="0" smtClean="0"/>
              <a:t>NESP’s Marine Biodiversity Hub need for coordinated national bathymetric data standard operating procedures</a:t>
            </a:r>
            <a:endParaRPr lang="en-AU" dirty="0"/>
          </a:p>
        </p:txBody>
      </p:sp>
      <p:sp>
        <p:nvSpPr>
          <p:cNvPr id="3" name="Content Placeholder 2"/>
          <p:cNvSpPr>
            <a:spLocks noGrp="1"/>
          </p:cNvSpPr>
          <p:nvPr>
            <p:ph idx="1"/>
          </p:nvPr>
        </p:nvSpPr>
        <p:spPr>
          <a:xfrm>
            <a:off x="833953" y="1815048"/>
            <a:ext cx="7260078" cy="2240620"/>
          </a:xfrm>
        </p:spPr>
        <p:txBody>
          <a:bodyPr>
            <a:normAutofit/>
          </a:bodyPr>
          <a:lstStyle/>
          <a:p>
            <a:r>
              <a:rPr lang="en-AU" sz="1800" dirty="0" smtClean="0"/>
              <a:t>Only 10% of Commonwealth Marine Reserves (CMRs) have been surveyed at a detail appropriate for biodiversity mapping.</a:t>
            </a:r>
          </a:p>
          <a:p>
            <a:r>
              <a:rPr lang="en-AU" sz="1800" dirty="0" smtClean="0"/>
              <a:t>Cod Grounds (98%), Jervis</a:t>
            </a:r>
            <a:r>
              <a:rPr lang="en-AU" sz="1800" dirty="0"/>
              <a:t> (</a:t>
            </a:r>
            <a:r>
              <a:rPr lang="en-AU" sz="1800" dirty="0" smtClean="0"/>
              <a:t>97%), Perth Canyon </a:t>
            </a:r>
            <a:r>
              <a:rPr lang="en-AU" sz="1800" dirty="0"/>
              <a:t>(</a:t>
            </a:r>
            <a:r>
              <a:rPr lang="en-AU" sz="1800" dirty="0" smtClean="0"/>
              <a:t>93%), and Lord Howe (87%) CMRs have been the most comprehensively surveyed.</a:t>
            </a:r>
          </a:p>
          <a:p>
            <a:r>
              <a:rPr lang="en-AU" sz="1800" dirty="0" smtClean="0"/>
              <a:t>Five CMRs have NO DATA: Dampier, Murat, Roebuck, Joseph Bonaparte Gulf and Southern Kangaroo Island</a:t>
            </a:r>
            <a:endParaRPr lang="en-AU" sz="1800" dirty="0"/>
          </a:p>
        </p:txBody>
      </p:sp>
      <p:sp>
        <p:nvSpPr>
          <p:cNvPr id="7" name="Rounded Rectangle 6"/>
          <p:cNvSpPr/>
          <p:nvPr/>
        </p:nvSpPr>
        <p:spPr>
          <a:xfrm>
            <a:off x="7441345" y="8387292"/>
            <a:ext cx="464507" cy="121244"/>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b="1" dirty="0"/>
          </a:p>
        </p:txBody>
      </p:sp>
      <p:sp>
        <p:nvSpPr>
          <p:cNvPr id="11" name="Rounded Rectangle 10"/>
          <p:cNvSpPr/>
          <p:nvPr/>
        </p:nvSpPr>
        <p:spPr>
          <a:xfrm>
            <a:off x="4442141" y="9510695"/>
            <a:ext cx="312060" cy="173888"/>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grpSp>
        <p:nvGrpSpPr>
          <p:cNvPr id="8" name="Group 7"/>
          <p:cNvGrpSpPr/>
          <p:nvPr/>
        </p:nvGrpSpPr>
        <p:grpSpPr>
          <a:xfrm>
            <a:off x="833953" y="4006932"/>
            <a:ext cx="7354454" cy="2158372"/>
            <a:chOff x="202128" y="4266039"/>
            <a:chExt cx="9805938" cy="2158372"/>
          </a:xfrm>
        </p:grpSpPr>
        <p:pic>
          <p:nvPicPr>
            <p:cNvPr id="4" name="Picture 3"/>
            <p:cNvPicPr>
              <a:picLocks noChangeAspect="1"/>
            </p:cNvPicPr>
            <p:nvPr/>
          </p:nvPicPr>
          <p:blipFill>
            <a:blip r:embed="rId2"/>
            <a:stretch>
              <a:fillRect/>
            </a:stretch>
          </p:blipFill>
          <p:spPr>
            <a:xfrm>
              <a:off x="7198907" y="4266039"/>
              <a:ext cx="2809159" cy="2158371"/>
            </a:xfrm>
            <a:prstGeom prst="rect">
              <a:avLst/>
            </a:prstGeom>
          </p:spPr>
        </p:pic>
        <p:sp>
          <p:nvSpPr>
            <p:cNvPr id="5" name="Rounded Rectangle 4"/>
            <p:cNvSpPr/>
            <p:nvPr/>
          </p:nvSpPr>
          <p:spPr>
            <a:xfrm>
              <a:off x="8934275" y="5108895"/>
              <a:ext cx="650722" cy="260059"/>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1026" name="Picture 2" descr="South-west reg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128" y="4269035"/>
              <a:ext cx="3430306" cy="2155376"/>
            </a:xfrm>
            <a:prstGeom prst="rect">
              <a:avLst/>
            </a:prstGeom>
            <a:noFill/>
            <a:extLst>
              <a:ext uri="{909E8E84-426E-40DD-AFC4-6F175D3DCCD1}">
                <a14:hiddenFill xmlns:a14="http://schemas.microsoft.com/office/drawing/2010/main">
                  <a:solidFill>
                    <a:srgbClr val="FFFFFF"/>
                  </a:solidFill>
                </a14:hiddenFill>
              </a:ext>
            </a:extLst>
          </p:spPr>
        </p:pic>
        <p:sp>
          <p:nvSpPr>
            <p:cNvPr id="10" name="Rounded Rectangle 9"/>
            <p:cNvSpPr/>
            <p:nvPr/>
          </p:nvSpPr>
          <p:spPr>
            <a:xfrm>
              <a:off x="8445905" y="5368954"/>
              <a:ext cx="488370" cy="267668"/>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1028" name="Picture 4" descr="Map of the North Commonwealth Marine Reserves Networ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5956" y="4269035"/>
              <a:ext cx="3439429" cy="2155376"/>
            </a:xfrm>
            <a:prstGeom prst="rect">
              <a:avLst/>
            </a:prstGeom>
            <a:noFill/>
            <a:extLst>
              <a:ext uri="{909E8E84-426E-40DD-AFC4-6F175D3DCCD1}">
                <a14:hiddenFill xmlns:a14="http://schemas.microsoft.com/office/drawing/2010/main">
                  <a:solidFill>
                    <a:srgbClr val="FFFFFF"/>
                  </a:solidFill>
                </a14:hiddenFill>
              </a:ext>
            </a:extLst>
          </p:spPr>
        </p:pic>
        <p:sp>
          <p:nvSpPr>
            <p:cNvPr id="13" name="Rounded Rectangle 12"/>
            <p:cNvSpPr/>
            <p:nvPr/>
          </p:nvSpPr>
          <p:spPr>
            <a:xfrm>
              <a:off x="4077954" y="5368954"/>
              <a:ext cx="947051" cy="436228"/>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4" name="Rounded Rectangle 13"/>
            <p:cNvSpPr/>
            <p:nvPr/>
          </p:nvSpPr>
          <p:spPr>
            <a:xfrm>
              <a:off x="2615586" y="4841227"/>
              <a:ext cx="488370" cy="267668"/>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5" name="Rounded Rectangle 14"/>
            <p:cNvSpPr/>
            <p:nvPr/>
          </p:nvSpPr>
          <p:spPr>
            <a:xfrm>
              <a:off x="3060216" y="5298426"/>
              <a:ext cx="496716" cy="506755"/>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grpSp>
    </p:spTree>
    <p:extLst>
      <p:ext uri="{BB962C8B-B14F-4D97-AF65-F5344CB8AC3E}">
        <p14:creationId xmlns:p14="http://schemas.microsoft.com/office/powerpoint/2010/main" val="41729821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875390109"/>
              </p:ext>
            </p:extLst>
          </p:nvPr>
        </p:nvGraphicFramePr>
        <p:xfrm>
          <a:off x="-110358" y="-235575"/>
          <a:ext cx="9033641" cy="22220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2"/>
          <p:cNvSpPr>
            <a:spLocks noGrp="1"/>
          </p:cNvSpPr>
          <p:nvPr>
            <p:ph type="title"/>
          </p:nvPr>
        </p:nvSpPr>
        <p:spPr>
          <a:xfrm>
            <a:off x="6891643" y="4149080"/>
            <a:ext cx="1935673" cy="144016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AU" dirty="0" smtClean="0"/>
              <a:t>SOP Workflow</a:t>
            </a:r>
            <a:br>
              <a:rPr lang="en-AU" dirty="0" smtClean="0"/>
            </a:br>
            <a:r>
              <a:rPr lang="en-AU" dirty="0" smtClean="0"/>
              <a:t>- National</a:t>
            </a:r>
            <a:endParaRPr lang="en-AU" dirty="0"/>
          </a:p>
        </p:txBody>
      </p:sp>
    </p:spTree>
    <p:extLst>
      <p:ext uri="{BB962C8B-B14F-4D97-AF65-F5344CB8AC3E}">
        <p14:creationId xmlns:p14="http://schemas.microsoft.com/office/powerpoint/2010/main" val="25497195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ERP MBH Hub">
      <a:majorFont>
        <a:latin typeface="Frutiger LT Std 55 Roman"/>
        <a:ea typeface=""/>
        <a:cs typeface=""/>
      </a:majorFont>
      <a:minorFont>
        <a:latin typeface="Frutiger LT Std 45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3458</TotalTime>
  <Words>1077</Words>
  <Application>Microsoft Office PowerPoint</Application>
  <PresentationFormat>On-screen Show (4:3)</PresentationFormat>
  <Paragraphs>359</Paragraphs>
  <Slides>13</Slides>
  <Notes>5</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Multibeam Data for Science</vt:lpstr>
      <vt:lpstr>Scientific applications of multibeam data</vt:lpstr>
      <vt:lpstr>Scientific applications of multibeam data</vt:lpstr>
      <vt:lpstr>PowerPoint Presentation</vt:lpstr>
      <vt:lpstr>PowerPoint Presentation</vt:lpstr>
      <vt:lpstr>PowerPoint Presentation</vt:lpstr>
      <vt:lpstr>PowerPoint Presentation</vt:lpstr>
      <vt:lpstr>NESP’s Marine Biodiversity Hub need for coordinated national bathymetric data standard operating procedures</vt:lpstr>
      <vt:lpstr>SOP Workflow - National</vt:lpstr>
      <vt:lpstr>SOP Workflow - CMRs</vt:lpstr>
      <vt:lpstr>How might the SOPs differ for inside CMRs than outside of CMRs? Four examples:</vt:lpstr>
      <vt:lpstr>PowerPoint Presentation</vt:lpstr>
      <vt:lpstr>PowerPoint Presentation</vt:lpstr>
    </vt:vector>
  </TitlesOfParts>
  <Company>2B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TiM BOHM</dc:creator>
  <cp:lastModifiedBy>Kim PIcard</cp:lastModifiedBy>
  <cp:revision>320</cp:revision>
  <cp:lastPrinted>2015-07-29T07:00:54Z</cp:lastPrinted>
  <dcterms:created xsi:type="dcterms:W3CDTF">2011-08-05T01:39:14Z</dcterms:created>
  <dcterms:modified xsi:type="dcterms:W3CDTF">2017-06-07T05:06:30Z</dcterms:modified>
</cp:coreProperties>
</file>